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70" r:id="rId4"/>
    <p:sldId id="258" r:id="rId5"/>
    <p:sldId id="259" r:id="rId6"/>
    <p:sldId id="271" r:id="rId7"/>
    <p:sldId id="260" r:id="rId8"/>
    <p:sldId id="261" r:id="rId9"/>
    <p:sldId id="262" r:id="rId10"/>
    <p:sldId id="264" r:id="rId11"/>
    <p:sldId id="274" r:id="rId12"/>
    <p:sldId id="267" r:id="rId13"/>
    <p:sldId id="265" r:id="rId14"/>
    <p:sldId id="273" r:id="rId15"/>
  </p:sldIdLst>
  <p:sldSz cx="9144000" cy="6858000" type="screen4x3"/>
  <p:notesSz cx="6858000" cy="9144000"/>
  <p:defaultTextStyle>
    <a:defPPr>
      <a:defRPr lang="es-E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9567" autoAdjust="0"/>
    <p:restoredTop sz="77795" autoAdjust="0"/>
  </p:normalViewPr>
  <p:slideViewPr>
    <p:cSldViewPr>
      <p:cViewPr varScale="1">
        <p:scale>
          <a:sx n="87" d="100"/>
          <a:sy n="87" d="100"/>
        </p:scale>
        <p:origin x="312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85" d="100"/>
        <a:sy n="185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16DD0E-AEB8-654D-BBB6-49C58731E493}" type="doc">
      <dgm:prSet loTypeId="urn:microsoft.com/office/officeart/2005/8/layout/process1" loCatId="" qsTypeId="urn:microsoft.com/office/officeart/2005/8/quickstyle/simple2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D6012F17-83F3-6247-9165-EC55A5EB4B27}">
      <dgm:prSet phldrT="[Text]"/>
      <dgm:spPr/>
      <dgm:t>
        <a:bodyPr/>
        <a:lstStyle/>
        <a:p>
          <a:r>
            <a:rPr lang="en-US" dirty="0"/>
            <a:t>Image Preprocessing</a:t>
          </a:r>
        </a:p>
      </dgm:t>
    </dgm:pt>
    <dgm:pt modelId="{AFF322A2-178F-4648-9817-7D3732EBCF9B}" type="parTrans" cxnId="{3EBC8F69-77FA-F347-8CBB-66336B9AF3E6}">
      <dgm:prSet/>
      <dgm:spPr/>
      <dgm:t>
        <a:bodyPr/>
        <a:lstStyle/>
        <a:p>
          <a:endParaRPr lang="en-US"/>
        </a:p>
      </dgm:t>
    </dgm:pt>
    <dgm:pt modelId="{B3D67325-DADF-5E4B-BE8F-056F9CDC1634}" type="sibTrans" cxnId="{3EBC8F69-77FA-F347-8CBB-66336B9AF3E6}">
      <dgm:prSet/>
      <dgm:spPr/>
      <dgm:t>
        <a:bodyPr/>
        <a:lstStyle/>
        <a:p>
          <a:endParaRPr lang="en-US"/>
        </a:p>
      </dgm:t>
    </dgm:pt>
    <dgm:pt modelId="{EEE6D8A4-C0D4-5D46-A6DA-E9534F51D672}">
      <dgm:prSet phldrT="[Text]"/>
      <dgm:spPr/>
      <dgm:t>
        <a:bodyPr/>
        <a:lstStyle/>
        <a:p>
          <a:r>
            <a:rPr lang="en-US" dirty="0"/>
            <a:t>Model Construction</a:t>
          </a:r>
        </a:p>
      </dgm:t>
    </dgm:pt>
    <dgm:pt modelId="{2085C89F-92CF-784C-ACD8-14C917ACEB10}" type="parTrans" cxnId="{999B4026-C22B-1B43-9ABA-E9F1E51C2755}">
      <dgm:prSet/>
      <dgm:spPr/>
      <dgm:t>
        <a:bodyPr/>
        <a:lstStyle/>
        <a:p>
          <a:endParaRPr lang="en-US"/>
        </a:p>
      </dgm:t>
    </dgm:pt>
    <dgm:pt modelId="{14B3F1D5-60AA-4A4E-97DE-E010AFF82EE2}" type="sibTrans" cxnId="{999B4026-C22B-1B43-9ABA-E9F1E51C2755}">
      <dgm:prSet/>
      <dgm:spPr/>
      <dgm:t>
        <a:bodyPr/>
        <a:lstStyle/>
        <a:p>
          <a:endParaRPr lang="en-US"/>
        </a:p>
      </dgm:t>
    </dgm:pt>
    <dgm:pt modelId="{B26262C8-F99E-7B45-8D1D-CA6131962E55}">
      <dgm:prSet phldrT="[Text]"/>
      <dgm:spPr/>
      <dgm:t>
        <a:bodyPr/>
        <a:lstStyle/>
        <a:p>
          <a:r>
            <a:rPr lang="en-US" dirty="0"/>
            <a:t>Real World Application</a:t>
          </a:r>
        </a:p>
      </dgm:t>
    </dgm:pt>
    <dgm:pt modelId="{886F10CC-3B60-A949-9A63-E9F3DFE9A8E2}" type="parTrans" cxnId="{01A9A883-C25E-B94E-BFD5-3175E8EDD49A}">
      <dgm:prSet/>
      <dgm:spPr/>
      <dgm:t>
        <a:bodyPr/>
        <a:lstStyle/>
        <a:p>
          <a:endParaRPr lang="en-US"/>
        </a:p>
      </dgm:t>
    </dgm:pt>
    <dgm:pt modelId="{92B007BD-3DFB-3047-9BE5-0472FF80F37E}" type="sibTrans" cxnId="{01A9A883-C25E-B94E-BFD5-3175E8EDD49A}">
      <dgm:prSet/>
      <dgm:spPr/>
      <dgm:t>
        <a:bodyPr/>
        <a:lstStyle/>
        <a:p>
          <a:endParaRPr lang="en-US"/>
        </a:p>
      </dgm:t>
    </dgm:pt>
    <dgm:pt modelId="{11B86458-50B4-6643-8FA1-A655B1CB3CBD}">
      <dgm:prSet phldrT="[Text]"/>
      <dgm:spPr/>
      <dgm:t>
        <a:bodyPr/>
        <a:lstStyle/>
        <a:p>
          <a:r>
            <a:rPr lang="en-US" dirty="0"/>
            <a:t>Data Collection</a:t>
          </a:r>
        </a:p>
      </dgm:t>
    </dgm:pt>
    <dgm:pt modelId="{01E9037C-A530-7F42-919E-E363CF00059D}" type="sibTrans" cxnId="{6DFF118D-6AAD-AE4C-97E2-B72208A122BC}">
      <dgm:prSet/>
      <dgm:spPr/>
      <dgm:t>
        <a:bodyPr/>
        <a:lstStyle/>
        <a:p>
          <a:endParaRPr lang="en-US"/>
        </a:p>
      </dgm:t>
    </dgm:pt>
    <dgm:pt modelId="{B53CA8A9-4B21-614A-8294-514636022C88}" type="parTrans" cxnId="{6DFF118D-6AAD-AE4C-97E2-B72208A122BC}">
      <dgm:prSet/>
      <dgm:spPr/>
      <dgm:t>
        <a:bodyPr/>
        <a:lstStyle/>
        <a:p>
          <a:endParaRPr lang="en-US"/>
        </a:p>
      </dgm:t>
    </dgm:pt>
    <dgm:pt modelId="{86DB6B37-7006-1A44-AF34-709C8DC1E5B4}" type="pres">
      <dgm:prSet presAssocID="{1116DD0E-AEB8-654D-BBB6-49C58731E493}" presName="Name0" presStyleCnt="0">
        <dgm:presLayoutVars>
          <dgm:dir/>
          <dgm:resizeHandles val="exact"/>
        </dgm:presLayoutVars>
      </dgm:prSet>
      <dgm:spPr/>
    </dgm:pt>
    <dgm:pt modelId="{646F5D4C-E460-A74E-83A3-B716CEA7BD1E}" type="pres">
      <dgm:prSet presAssocID="{11B86458-50B4-6643-8FA1-A655B1CB3CBD}" presName="node" presStyleLbl="node1" presStyleIdx="0" presStyleCnt="4">
        <dgm:presLayoutVars>
          <dgm:bulletEnabled val="1"/>
        </dgm:presLayoutVars>
      </dgm:prSet>
      <dgm:spPr/>
    </dgm:pt>
    <dgm:pt modelId="{8B41F089-34D6-BD42-91D4-85B8B63E1C21}" type="pres">
      <dgm:prSet presAssocID="{01E9037C-A530-7F42-919E-E363CF00059D}" presName="sibTrans" presStyleLbl="sibTrans2D1" presStyleIdx="0" presStyleCnt="3"/>
      <dgm:spPr/>
    </dgm:pt>
    <dgm:pt modelId="{054FCBD8-E01A-5944-A518-01BAE7475B37}" type="pres">
      <dgm:prSet presAssocID="{01E9037C-A530-7F42-919E-E363CF00059D}" presName="connectorText" presStyleLbl="sibTrans2D1" presStyleIdx="0" presStyleCnt="3"/>
      <dgm:spPr/>
    </dgm:pt>
    <dgm:pt modelId="{11AD507F-7D24-8F4C-83A1-48CB33752173}" type="pres">
      <dgm:prSet presAssocID="{D6012F17-83F3-6247-9165-EC55A5EB4B27}" presName="node" presStyleLbl="node1" presStyleIdx="1" presStyleCnt="4">
        <dgm:presLayoutVars>
          <dgm:bulletEnabled val="1"/>
        </dgm:presLayoutVars>
      </dgm:prSet>
      <dgm:spPr/>
    </dgm:pt>
    <dgm:pt modelId="{25044002-CF45-1E40-9BBE-50EE45BCE66F}" type="pres">
      <dgm:prSet presAssocID="{B3D67325-DADF-5E4B-BE8F-056F9CDC1634}" presName="sibTrans" presStyleLbl="sibTrans2D1" presStyleIdx="1" presStyleCnt="3"/>
      <dgm:spPr/>
    </dgm:pt>
    <dgm:pt modelId="{84FD2EAE-F459-5B41-82E3-2B3CEA931874}" type="pres">
      <dgm:prSet presAssocID="{B3D67325-DADF-5E4B-BE8F-056F9CDC1634}" presName="connectorText" presStyleLbl="sibTrans2D1" presStyleIdx="1" presStyleCnt="3"/>
      <dgm:spPr/>
    </dgm:pt>
    <dgm:pt modelId="{F0AB9500-8E82-8740-942F-434DD659B73F}" type="pres">
      <dgm:prSet presAssocID="{EEE6D8A4-C0D4-5D46-A6DA-E9534F51D672}" presName="node" presStyleLbl="node1" presStyleIdx="2" presStyleCnt="4">
        <dgm:presLayoutVars>
          <dgm:bulletEnabled val="1"/>
        </dgm:presLayoutVars>
      </dgm:prSet>
      <dgm:spPr/>
    </dgm:pt>
    <dgm:pt modelId="{1B23B912-84D2-C040-96C8-FE467D4716AA}" type="pres">
      <dgm:prSet presAssocID="{14B3F1D5-60AA-4A4E-97DE-E010AFF82EE2}" presName="sibTrans" presStyleLbl="sibTrans2D1" presStyleIdx="2" presStyleCnt="3"/>
      <dgm:spPr/>
    </dgm:pt>
    <dgm:pt modelId="{3580EE6E-19FD-9C41-ADE4-0AA6DBBE7D30}" type="pres">
      <dgm:prSet presAssocID="{14B3F1D5-60AA-4A4E-97DE-E010AFF82EE2}" presName="connectorText" presStyleLbl="sibTrans2D1" presStyleIdx="2" presStyleCnt="3"/>
      <dgm:spPr/>
    </dgm:pt>
    <dgm:pt modelId="{E116C398-A03D-8F46-B18C-1FA8507C5841}" type="pres">
      <dgm:prSet presAssocID="{B26262C8-F99E-7B45-8D1D-CA6131962E55}" presName="node" presStyleLbl="node1" presStyleIdx="3" presStyleCnt="4">
        <dgm:presLayoutVars>
          <dgm:bulletEnabled val="1"/>
        </dgm:presLayoutVars>
      </dgm:prSet>
      <dgm:spPr/>
    </dgm:pt>
  </dgm:ptLst>
  <dgm:cxnLst>
    <dgm:cxn modelId="{FB12F208-610E-0046-BC84-AD62B521BCFD}" type="presOf" srcId="{14B3F1D5-60AA-4A4E-97DE-E010AFF82EE2}" destId="{1B23B912-84D2-C040-96C8-FE467D4716AA}" srcOrd="0" destOrd="0" presId="urn:microsoft.com/office/officeart/2005/8/layout/process1"/>
    <dgm:cxn modelId="{D0B7090C-AA5C-6D42-A270-FDEFFE624553}" type="presOf" srcId="{B3D67325-DADF-5E4B-BE8F-056F9CDC1634}" destId="{84FD2EAE-F459-5B41-82E3-2B3CEA931874}" srcOrd="1" destOrd="0" presId="urn:microsoft.com/office/officeart/2005/8/layout/process1"/>
    <dgm:cxn modelId="{999B4026-C22B-1B43-9ABA-E9F1E51C2755}" srcId="{1116DD0E-AEB8-654D-BBB6-49C58731E493}" destId="{EEE6D8A4-C0D4-5D46-A6DA-E9534F51D672}" srcOrd="2" destOrd="0" parTransId="{2085C89F-92CF-784C-ACD8-14C917ACEB10}" sibTransId="{14B3F1D5-60AA-4A4E-97DE-E010AFF82EE2}"/>
    <dgm:cxn modelId="{1849872E-7F42-F84E-9168-4B52DF0E5EB4}" type="presOf" srcId="{B3D67325-DADF-5E4B-BE8F-056F9CDC1634}" destId="{25044002-CF45-1E40-9BBE-50EE45BCE66F}" srcOrd="0" destOrd="0" presId="urn:microsoft.com/office/officeart/2005/8/layout/process1"/>
    <dgm:cxn modelId="{4391BD4C-BAFA-9340-AD52-B78E8299EBB0}" type="presOf" srcId="{1116DD0E-AEB8-654D-BBB6-49C58731E493}" destId="{86DB6B37-7006-1A44-AF34-709C8DC1E5B4}" srcOrd="0" destOrd="0" presId="urn:microsoft.com/office/officeart/2005/8/layout/process1"/>
    <dgm:cxn modelId="{4784B562-17F1-2F46-BA3E-5349AC665D02}" type="presOf" srcId="{14B3F1D5-60AA-4A4E-97DE-E010AFF82EE2}" destId="{3580EE6E-19FD-9C41-ADE4-0AA6DBBE7D30}" srcOrd="1" destOrd="0" presId="urn:microsoft.com/office/officeart/2005/8/layout/process1"/>
    <dgm:cxn modelId="{3EBC8F69-77FA-F347-8CBB-66336B9AF3E6}" srcId="{1116DD0E-AEB8-654D-BBB6-49C58731E493}" destId="{D6012F17-83F3-6247-9165-EC55A5EB4B27}" srcOrd="1" destOrd="0" parTransId="{AFF322A2-178F-4648-9817-7D3732EBCF9B}" sibTransId="{B3D67325-DADF-5E4B-BE8F-056F9CDC1634}"/>
    <dgm:cxn modelId="{75158E7B-A584-BB44-AF8B-15EA2CFE3688}" type="presOf" srcId="{01E9037C-A530-7F42-919E-E363CF00059D}" destId="{8B41F089-34D6-BD42-91D4-85B8B63E1C21}" srcOrd="0" destOrd="0" presId="urn:microsoft.com/office/officeart/2005/8/layout/process1"/>
    <dgm:cxn modelId="{01A9A883-C25E-B94E-BFD5-3175E8EDD49A}" srcId="{1116DD0E-AEB8-654D-BBB6-49C58731E493}" destId="{B26262C8-F99E-7B45-8D1D-CA6131962E55}" srcOrd="3" destOrd="0" parTransId="{886F10CC-3B60-A949-9A63-E9F3DFE9A8E2}" sibTransId="{92B007BD-3DFB-3047-9BE5-0472FF80F37E}"/>
    <dgm:cxn modelId="{E6125088-520F-DE49-999A-265F1B71F1FE}" type="presOf" srcId="{B26262C8-F99E-7B45-8D1D-CA6131962E55}" destId="{E116C398-A03D-8F46-B18C-1FA8507C5841}" srcOrd="0" destOrd="0" presId="urn:microsoft.com/office/officeart/2005/8/layout/process1"/>
    <dgm:cxn modelId="{EB2CD58B-A85E-8449-BD40-FC02588EB694}" type="presOf" srcId="{D6012F17-83F3-6247-9165-EC55A5EB4B27}" destId="{11AD507F-7D24-8F4C-83A1-48CB33752173}" srcOrd="0" destOrd="0" presId="urn:microsoft.com/office/officeart/2005/8/layout/process1"/>
    <dgm:cxn modelId="{6DFF118D-6AAD-AE4C-97E2-B72208A122BC}" srcId="{1116DD0E-AEB8-654D-BBB6-49C58731E493}" destId="{11B86458-50B4-6643-8FA1-A655B1CB3CBD}" srcOrd="0" destOrd="0" parTransId="{B53CA8A9-4B21-614A-8294-514636022C88}" sibTransId="{01E9037C-A530-7F42-919E-E363CF00059D}"/>
    <dgm:cxn modelId="{511DB791-A90D-D948-9904-AA6DC577B78A}" type="presOf" srcId="{11B86458-50B4-6643-8FA1-A655B1CB3CBD}" destId="{646F5D4C-E460-A74E-83A3-B716CEA7BD1E}" srcOrd="0" destOrd="0" presId="urn:microsoft.com/office/officeart/2005/8/layout/process1"/>
    <dgm:cxn modelId="{F774A7E4-9E8A-2143-B6EA-7173A9B3AAD8}" type="presOf" srcId="{EEE6D8A4-C0D4-5D46-A6DA-E9534F51D672}" destId="{F0AB9500-8E82-8740-942F-434DD659B73F}" srcOrd="0" destOrd="0" presId="urn:microsoft.com/office/officeart/2005/8/layout/process1"/>
    <dgm:cxn modelId="{DDB120E8-02F1-DF4D-A772-B374E933800C}" type="presOf" srcId="{01E9037C-A530-7F42-919E-E363CF00059D}" destId="{054FCBD8-E01A-5944-A518-01BAE7475B37}" srcOrd="1" destOrd="0" presId="urn:microsoft.com/office/officeart/2005/8/layout/process1"/>
    <dgm:cxn modelId="{DCFF42E3-1408-BD43-93BF-3BAB775D2BB7}" type="presParOf" srcId="{86DB6B37-7006-1A44-AF34-709C8DC1E5B4}" destId="{646F5D4C-E460-A74E-83A3-B716CEA7BD1E}" srcOrd="0" destOrd="0" presId="urn:microsoft.com/office/officeart/2005/8/layout/process1"/>
    <dgm:cxn modelId="{6EC83708-45CA-CD4F-A5B3-D9A810F4E07E}" type="presParOf" srcId="{86DB6B37-7006-1A44-AF34-709C8DC1E5B4}" destId="{8B41F089-34D6-BD42-91D4-85B8B63E1C21}" srcOrd="1" destOrd="0" presId="urn:microsoft.com/office/officeart/2005/8/layout/process1"/>
    <dgm:cxn modelId="{085153CB-71E7-4D4C-A1CA-8D326F694C21}" type="presParOf" srcId="{8B41F089-34D6-BD42-91D4-85B8B63E1C21}" destId="{054FCBD8-E01A-5944-A518-01BAE7475B37}" srcOrd="0" destOrd="0" presId="urn:microsoft.com/office/officeart/2005/8/layout/process1"/>
    <dgm:cxn modelId="{9A987963-DC4C-7F41-82F1-F72505AB9111}" type="presParOf" srcId="{86DB6B37-7006-1A44-AF34-709C8DC1E5B4}" destId="{11AD507F-7D24-8F4C-83A1-48CB33752173}" srcOrd="2" destOrd="0" presId="urn:microsoft.com/office/officeart/2005/8/layout/process1"/>
    <dgm:cxn modelId="{3B914A3D-DEA3-0B46-A791-51A52A55085F}" type="presParOf" srcId="{86DB6B37-7006-1A44-AF34-709C8DC1E5B4}" destId="{25044002-CF45-1E40-9BBE-50EE45BCE66F}" srcOrd="3" destOrd="0" presId="urn:microsoft.com/office/officeart/2005/8/layout/process1"/>
    <dgm:cxn modelId="{BC0D48A3-F7EC-204C-B9EB-FD8D15191F9D}" type="presParOf" srcId="{25044002-CF45-1E40-9BBE-50EE45BCE66F}" destId="{84FD2EAE-F459-5B41-82E3-2B3CEA931874}" srcOrd="0" destOrd="0" presId="urn:microsoft.com/office/officeart/2005/8/layout/process1"/>
    <dgm:cxn modelId="{B6E67C6D-4414-FD43-A7EE-22A3D3DFD89C}" type="presParOf" srcId="{86DB6B37-7006-1A44-AF34-709C8DC1E5B4}" destId="{F0AB9500-8E82-8740-942F-434DD659B73F}" srcOrd="4" destOrd="0" presId="urn:microsoft.com/office/officeart/2005/8/layout/process1"/>
    <dgm:cxn modelId="{93D403EF-0594-1448-B80F-CECDB2CEDA7F}" type="presParOf" srcId="{86DB6B37-7006-1A44-AF34-709C8DC1E5B4}" destId="{1B23B912-84D2-C040-96C8-FE467D4716AA}" srcOrd="5" destOrd="0" presId="urn:microsoft.com/office/officeart/2005/8/layout/process1"/>
    <dgm:cxn modelId="{1A3DB075-3EC0-7448-AFA4-9B8DA07E0542}" type="presParOf" srcId="{1B23B912-84D2-C040-96C8-FE467D4716AA}" destId="{3580EE6E-19FD-9C41-ADE4-0AA6DBBE7D30}" srcOrd="0" destOrd="0" presId="urn:microsoft.com/office/officeart/2005/8/layout/process1"/>
    <dgm:cxn modelId="{38F58685-9FD0-6847-BF0A-63B7E42D588E}" type="presParOf" srcId="{86DB6B37-7006-1A44-AF34-709C8DC1E5B4}" destId="{E116C398-A03D-8F46-B18C-1FA8507C5841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6F5D4C-E460-A74E-83A3-B716CEA7BD1E}">
      <dsp:nvSpPr>
        <dsp:cNvPr id="0" name=""/>
        <dsp:cNvSpPr/>
      </dsp:nvSpPr>
      <dsp:spPr>
        <a:xfrm>
          <a:off x="3817" y="2428073"/>
          <a:ext cx="1669070" cy="100144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Data Collection</a:t>
          </a:r>
        </a:p>
      </dsp:txBody>
      <dsp:txXfrm>
        <a:off x="33148" y="2457404"/>
        <a:ext cx="1610408" cy="942780"/>
      </dsp:txXfrm>
    </dsp:sp>
    <dsp:sp modelId="{8B41F089-34D6-BD42-91D4-85B8B63E1C21}">
      <dsp:nvSpPr>
        <dsp:cNvPr id="0" name=""/>
        <dsp:cNvSpPr/>
      </dsp:nvSpPr>
      <dsp:spPr>
        <a:xfrm>
          <a:off x="1839794" y="2721830"/>
          <a:ext cx="353842" cy="4139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839794" y="2804616"/>
        <a:ext cx="247689" cy="248357"/>
      </dsp:txXfrm>
    </dsp:sp>
    <dsp:sp modelId="{11AD507F-7D24-8F4C-83A1-48CB33752173}">
      <dsp:nvSpPr>
        <dsp:cNvPr id="0" name=""/>
        <dsp:cNvSpPr/>
      </dsp:nvSpPr>
      <dsp:spPr>
        <a:xfrm>
          <a:off x="2340516" y="2428073"/>
          <a:ext cx="1669070" cy="100144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Image Preprocessing</a:t>
          </a:r>
        </a:p>
      </dsp:txBody>
      <dsp:txXfrm>
        <a:off x="2369847" y="2457404"/>
        <a:ext cx="1610408" cy="942780"/>
      </dsp:txXfrm>
    </dsp:sp>
    <dsp:sp modelId="{25044002-CF45-1E40-9BBE-50EE45BCE66F}">
      <dsp:nvSpPr>
        <dsp:cNvPr id="0" name=""/>
        <dsp:cNvSpPr/>
      </dsp:nvSpPr>
      <dsp:spPr>
        <a:xfrm>
          <a:off x="4176493" y="2721830"/>
          <a:ext cx="353842" cy="4139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4176493" y="2804616"/>
        <a:ext cx="247689" cy="248357"/>
      </dsp:txXfrm>
    </dsp:sp>
    <dsp:sp modelId="{F0AB9500-8E82-8740-942F-434DD659B73F}">
      <dsp:nvSpPr>
        <dsp:cNvPr id="0" name=""/>
        <dsp:cNvSpPr/>
      </dsp:nvSpPr>
      <dsp:spPr>
        <a:xfrm>
          <a:off x="4677214" y="2428073"/>
          <a:ext cx="1669070" cy="100144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Model Construction</a:t>
          </a:r>
        </a:p>
      </dsp:txBody>
      <dsp:txXfrm>
        <a:off x="4706545" y="2457404"/>
        <a:ext cx="1610408" cy="942780"/>
      </dsp:txXfrm>
    </dsp:sp>
    <dsp:sp modelId="{1B23B912-84D2-C040-96C8-FE467D4716AA}">
      <dsp:nvSpPr>
        <dsp:cNvPr id="0" name=""/>
        <dsp:cNvSpPr/>
      </dsp:nvSpPr>
      <dsp:spPr>
        <a:xfrm>
          <a:off x="6513192" y="2721830"/>
          <a:ext cx="353842" cy="413929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6513192" y="2804616"/>
        <a:ext cx="247689" cy="248357"/>
      </dsp:txXfrm>
    </dsp:sp>
    <dsp:sp modelId="{E116C398-A03D-8F46-B18C-1FA8507C5841}">
      <dsp:nvSpPr>
        <dsp:cNvPr id="0" name=""/>
        <dsp:cNvSpPr/>
      </dsp:nvSpPr>
      <dsp:spPr>
        <a:xfrm>
          <a:off x="7013913" y="2428073"/>
          <a:ext cx="1669070" cy="100144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Real World Application</a:t>
          </a:r>
        </a:p>
      </dsp:txBody>
      <dsp:txXfrm>
        <a:off x="7043244" y="2457404"/>
        <a:ext cx="1610408" cy="9427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gif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01FACEB-5324-E848-9D2D-311F621416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8FAFE6-821F-7744-A4B7-93E109772358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676AC2A-1451-0C4F-8F89-EB433D1674FB}" type="datetimeFigureOut">
              <a:rPr lang="en-US"/>
              <a:pPr>
                <a:defRPr/>
              </a:pPr>
              <a:t>12/11/18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32507375-D383-1843-B779-9B691D62609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F412EAA8-AD28-6540-96A2-4484C0757A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E35779-FCBA-DD4F-B323-1D2BF684BD7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38CFE9-DA56-FC42-9EB3-A23A1922CF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eaLnBrk="1" hangingPunct="1">
              <a:defRPr sz="1200"/>
            </a:lvl1pPr>
          </a:lstStyle>
          <a:p>
            <a:pPr>
              <a:defRPr/>
            </a:pPr>
            <a:fld id="{2AFD7329-BCC3-3740-B465-D5C5D941C57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2AFD7329-BCC3-3740-B465-D5C5D941C57A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74609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>
            <a:extLst>
              <a:ext uri="{FF2B5EF4-FFF2-40B4-BE49-F238E27FC236}">
                <a16:creationId xmlns:a16="http://schemas.microsoft.com/office/drawing/2014/main" id="{47103363-1507-E641-B370-9161387C26B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0" name="Notes Placeholder 2">
            <a:extLst>
              <a:ext uri="{FF2B5EF4-FFF2-40B4-BE49-F238E27FC236}">
                <a16:creationId xmlns:a16="http://schemas.microsoft.com/office/drawing/2014/main" id="{FA59BD51-A2AA-2947-9867-CADB412A3E8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32771" name="Slide Number Placeholder 3">
            <a:extLst>
              <a:ext uri="{FF2B5EF4-FFF2-40B4-BE49-F238E27FC236}">
                <a16:creationId xmlns:a16="http://schemas.microsoft.com/office/drawing/2014/main" id="{EA837C63-FE17-AF41-93F2-FE28F5EDDAF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ED7D3443-AFE0-6347-A887-872ED8BBE36D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>
            <a:extLst>
              <a:ext uri="{FF2B5EF4-FFF2-40B4-BE49-F238E27FC236}">
                <a16:creationId xmlns:a16="http://schemas.microsoft.com/office/drawing/2014/main" id="{B6698FC3-6682-A942-9C89-65C4A3C1909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4" name="Notes Placeholder 2">
            <a:extLst>
              <a:ext uri="{FF2B5EF4-FFF2-40B4-BE49-F238E27FC236}">
                <a16:creationId xmlns:a16="http://schemas.microsoft.com/office/drawing/2014/main" id="{A1A7A55B-687B-684A-BA8E-6C6810979F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08BE712D-79F1-CB47-AEBF-67F95A9F23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1DFA0DB-6125-6F4C-AE93-F9F437242E30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670693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>
            <a:extLst>
              <a:ext uri="{FF2B5EF4-FFF2-40B4-BE49-F238E27FC236}">
                <a16:creationId xmlns:a16="http://schemas.microsoft.com/office/drawing/2014/main" id="{B6698FC3-6682-A942-9C89-65C4A3C1909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4" name="Notes Placeholder 2">
            <a:extLst>
              <a:ext uri="{FF2B5EF4-FFF2-40B4-BE49-F238E27FC236}">
                <a16:creationId xmlns:a16="http://schemas.microsoft.com/office/drawing/2014/main" id="{A1A7A55B-687B-684A-BA8E-6C6810979F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08BE712D-79F1-CB47-AEBF-67F95A9F23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1DFA0DB-6125-6F4C-AE93-F9F437242E30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Slide Image Placeholder 1">
            <a:extLst>
              <a:ext uri="{FF2B5EF4-FFF2-40B4-BE49-F238E27FC236}">
                <a16:creationId xmlns:a16="http://schemas.microsoft.com/office/drawing/2014/main" id="{0172D4F3-BF4D-294C-A09E-FDDF904757E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8" name="Notes Placeholder 2">
            <a:extLst>
              <a:ext uri="{FF2B5EF4-FFF2-40B4-BE49-F238E27FC236}">
                <a16:creationId xmlns:a16="http://schemas.microsoft.com/office/drawing/2014/main" id="{5A58806A-5126-674D-8823-D4CE528A70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4819" name="Slide Number Placeholder 3">
            <a:extLst>
              <a:ext uri="{FF2B5EF4-FFF2-40B4-BE49-F238E27FC236}">
                <a16:creationId xmlns:a16="http://schemas.microsoft.com/office/drawing/2014/main" id="{AFF93143-95B1-6D42-8457-B46C4022F20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750DF4F7-E285-C54D-A678-BBC53264B6F0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Slide Image Placeholder 1">
            <a:extLst>
              <a:ext uri="{FF2B5EF4-FFF2-40B4-BE49-F238E27FC236}">
                <a16:creationId xmlns:a16="http://schemas.microsoft.com/office/drawing/2014/main" id="{B6698FC3-6682-A942-9C89-65C4A3C1909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4" name="Notes Placeholder 2">
            <a:extLst>
              <a:ext uri="{FF2B5EF4-FFF2-40B4-BE49-F238E27FC236}">
                <a16:creationId xmlns:a16="http://schemas.microsoft.com/office/drawing/2014/main" id="{A1A7A55B-687B-684A-BA8E-6C6810979F0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8915" name="Slide Number Placeholder 3">
            <a:extLst>
              <a:ext uri="{FF2B5EF4-FFF2-40B4-BE49-F238E27FC236}">
                <a16:creationId xmlns:a16="http://schemas.microsoft.com/office/drawing/2014/main" id="{08BE712D-79F1-CB47-AEBF-67F95A9F23B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1DFA0DB-6125-6F4C-AE93-F9F437242E30}" type="slidenum">
              <a:rPr lang="en-US" altLang="en-US" smtClean="0"/>
              <a:pPr/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25172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Slide Image Placeholder 1">
            <a:extLst>
              <a:ext uri="{FF2B5EF4-FFF2-40B4-BE49-F238E27FC236}">
                <a16:creationId xmlns:a16="http://schemas.microsoft.com/office/drawing/2014/main" id="{9A945C25-EFC1-4546-93DA-706198C08CF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6" name="Notes Placeholder 2">
            <a:extLst>
              <a:ext uri="{FF2B5EF4-FFF2-40B4-BE49-F238E27FC236}">
                <a16:creationId xmlns:a16="http://schemas.microsoft.com/office/drawing/2014/main" id="{C2BF800D-E059-AA4C-9B82-3BFF551467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dirty="0"/>
              <a:t>A near-miss incident happened in Shanghai in 2016. An aircraft taxied across a runway that another aircraft was taking off from. The two aircraft nearly collided. This near-miss could have been prevented if the two aircraft had image processing systems that detect other aircraft in their field of view. This is why I decided to build a system to detect aircrafts, which will enhance aviation safety and improve ground efficiency. </a:t>
            </a:r>
          </a:p>
        </p:txBody>
      </p:sp>
      <p:sp>
        <p:nvSpPr>
          <p:cNvPr id="16387" name="Slide Number Placeholder 3">
            <a:extLst>
              <a:ext uri="{FF2B5EF4-FFF2-40B4-BE49-F238E27FC236}">
                <a16:creationId xmlns:a16="http://schemas.microsoft.com/office/drawing/2014/main" id="{557E71EA-3D5E-F449-9BA0-6E31845E1C9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F16380AC-01CC-914C-A1EB-D943098A56B6}" type="slidenum">
              <a:rPr lang="en-US" altLang="en-US" smtClean="0"/>
              <a:pPr/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Slide Image Placeholder 1">
            <a:extLst>
              <a:ext uri="{FF2B5EF4-FFF2-40B4-BE49-F238E27FC236}">
                <a16:creationId xmlns:a16="http://schemas.microsoft.com/office/drawing/2014/main" id="{C3690C04-F937-F94D-BAC7-877839A954F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4" name="Notes Placeholder 2">
            <a:extLst>
              <a:ext uri="{FF2B5EF4-FFF2-40B4-BE49-F238E27FC236}">
                <a16:creationId xmlns:a16="http://schemas.microsoft.com/office/drawing/2014/main" id="{06AB9D8A-C9B5-2B46-B27A-0667923B1A0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Data Collection: I downloaded 3,000 aircraft images from MS COCO dataset, and used API on their GitHub to extract the masks.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/>
              <a:t>Image Preprocessing: Used Skimage to preprocess all images, and verified them with Numpy and Matplotlib so that they are ready to be input into my model.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/>
              <a:t>Model Construction: Constructed a U-net model with Keras on top of Tensorflow, and ran it on an aws machine to use the capabilities of GPUs.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/>
              <a:t>Real World Application: Used Opencv and MoviePy to demonstrate my results.</a:t>
            </a: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F1C72EE9-CE07-6445-B216-79F9F46B609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95B34BA3-DF83-924B-A1CF-D7BDFA650E34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>
            <a:extLst>
              <a:ext uri="{FF2B5EF4-FFF2-40B4-BE49-F238E27FC236}">
                <a16:creationId xmlns:a16="http://schemas.microsoft.com/office/drawing/2014/main" id="{2135C95C-4846-1643-88F6-09832AA4012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2" name="Notes Placeholder 2">
            <a:extLst>
              <a:ext uri="{FF2B5EF4-FFF2-40B4-BE49-F238E27FC236}">
                <a16:creationId xmlns:a16="http://schemas.microsoft.com/office/drawing/2014/main" id="{1A4DC008-8559-A645-9B99-FBFB390E00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dirty="0"/>
              <a:t>Data Collection: I downloaded 3,000 aircraft images from MS COCO dataset, and used API on their GitHub to extract the masks.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dirty="0"/>
              <a:t>Image Preprocessing: Used </a:t>
            </a:r>
            <a:r>
              <a:rPr lang="en-US" altLang="en-US" dirty="0" err="1"/>
              <a:t>Skimage</a:t>
            </a:r>
            <a:r>
              <a:rPr lang="en-US" altLang="en-US" dirty="0"/>
              <a:t> to preprocess all images, and verified them with </a:t>
            </a:r>
            <a:r>
              <a:rPr lang="en-US" altLang="en-US" dirty="0" err="1"/>
              <a:t>Numpy</a:t>
            </a:r>
            <a:r>
              <a:rPr lang="en-US" altLang="en-US" dirty="0"/>
              <a:t> and Matplotlib so that they are ready to be input into my model.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dirty="0"/>
              <a:t>Model Construction: Constructed a U-net model with </a:t>
            </a:r>
            <a:r>
              <a:rPr lang="en-US" altLang="en-US" dirty="0" err="1"/>
              <a:t>Keras</a:t>
            </a:r>
            <a:r>
              <a:rPr lang="en-US" altLang="en-US" dirty="0"/>
              <a:t> on top of </a:t>
            </a:r>
            <a:r>
              <a:rPr lang="en-US" altLang="en-US" dirty="0" err="1"/>
              <a:t>Tensorflow</a:t>
            </a:r>
            <a:r>
              <a:rPr lang="en-US" altLang="en-US" dirty="0"/>
              <a:t>, and ran it on an </a:t>
            </a:r>
            <a:r>
              <a:rPr lang="en-US" altLang="en-US" dirty="0" err="1"/>
              <a:t>aws</a:t>
            </a:r>
            <a:r>
              <a:rPr lang="en-US" altLang="en-US" dirty="0"/>
              <a:t> machine to use the capabilities of GPUs.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dirty="0"/>
              <a:t>Real World Application: Used Open CV to convert segmented masks into bounding boxes by OpenCV and decode the video into frames by </a:t>
            </a:r>
            <a:r>
              <a:rPr lang="en-US" altLang="en-US" dirty="0" err="1"/>
              <a:t>MoviePy</a:t>
            </a:r>
            <a:endParaRPr lang="en-US" altLang="en-US" dirty="0"/>
          </a:p>
        </p:txBody>
      </p:sp>
      <p:sp>
        <p:nvSpPr>
          <p:cNvPr id="20483" name="Slide Number Placeholder 3">
            <a:extLst>
              <a:ext uri="{FF2B5EF4-FFF2-40B4-BE49-F238E27FC236}">
                <a16:creationId xmlns:a16="http://schemas.microsoft.com/office/drawing/2014/main" id="{02C69A25-4661-4540-9C81-BA10BB81A5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2C782B88-4B2F-6540-9DF1-F5262D0D21D3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Slide Image Placeholder 1">
            <a:extLst>
              <a:ext uri="{FF2B5EF4-FFF2-40B4-BE49-F238E27FC236}">
                <a16:creationId xmlns:a16="http://schemas.microsoft.com/office/drawing/2014/main" id="{15518555-3559-B441-86E4-446E17BE839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0" name="Notes Placeholder 2">
            <a:extLst>
              <a:ext uri="{FF2B5EF4-FFF2-40B4-BE49-F238E27FC236}">
                <a16:creationId xmlns:a16="http://schemas.microsoft.com/office/drawing/2014/main" id="{21DC97C3-C9A9-6343-8429-F188F16A2B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My model is a U-shape model taking in images and generating fully segmented images. Basically, it iterates over all images, examines each pixel and decide whether it belongs to an aircraft or not.</a:t>
            </a:r>
          </a:p>
        </p:txBody>
      </p:sp>
      <p:sp>
        <p:nvSpPr>
          <p:cNvPr id="22531" name="Slide Number Placeholder 3">
            <a:extLst>
              <a:ext uri="{FF2B5EF4-FFF2-40B4-BE49-F238E27FC236}">
                <a16:creationId xmlns:a16="http://schemas.microsoft.com/office/drawing/2014/main" id="{FDB644A1-DC81-984B-967C-743244809840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078FF6A2-4029-5E4C-874C-07193FBC21D3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Slide Image Placeholder 1">
            <a:extLst>
              <a:ext uri="{FF2B5EF4-FFF2-40B4-BE49-F238E27FC236}">
                <a16:creationId xmlns:a16="http://schemas.microsoft.com/office/drawing/2014/main" id="{11D57A39-01E8-5245-BC9F-C2AE782AAFD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8" name="Notes Placeholder 2">
            <a:extLst>
              <a:ext uri="{FF2B5EF4-FFF2-40B4-BE49-F238E27FC236}">
                <a16:creationId xmlns:a16="http://schemas.microsoft.com/office/drawing/2014/main" id="{CCFF7B0F-03FF-D94B-BA31-5D3EF02C53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 dirty="0"/>
              <a:t>Here is the distribution of IOU. The model has an average IOU of 0.83 on test set.</a:t>
            </a:r>
          </a:p>
        </p:txBody>
      </p:sp>
      <p:sp>
        <p:nvSpPr>
          <p:cNvPr id="24579" name="Slide Number Placeholder 3">
            <a:extLst>
              <a:ext uri="{FF2B5EF4-FFF2-40B4-BE49-F238E27FC236}">
                <a16:creationId xmlns:a16="http://schemas.microsoft.com/office/drawing/2014/main" id="{F42D0324-7545-2047-9C1B-286E7B4BCBC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ADC38F5-040F-4A4A-BC36-6A04A49089C8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Image Placeholder 1">
            <a:extLst>
              <a:ext uri="{FF2B5EF4-FFF2-40B4-BE49-F238E27FC236}">
                <a16:creationId xmlns:a16="http://schemas.microsoft.com/office/drawing/2014/main" id="{F16D0BC8-C360-2641-BAA9-957D5972AF3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6" name="Notes Placeholder 2">
            <a:extLst>
              <a:ext uri="{FF2B5EF4-FFF2-40B4-BE49-F238E27FC236}">
                <a16:creationId xmlns:a16="http://schemas.microsoft.com/office/drawing/2014/main" id="{88337484-B0B6-CD46-92FE-5E44715E07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en-US" altLang="en-US"/>
              <a:t>Here is one example of my result. Original image on the left, my prediction in the middle and the ground truth on the right. Overall, my model did a great job in detecting aircrafts except for ones in a distance or partially taken into the photo, which require more training data to be correctly identified.</a:t>
            </a:r>
          </a:p>
          <a:p>
            <a:pPr eaLnBrk="1" hangingPunct="1">
              <a:spcBef>
                <a:spcPct val="0"/>
              </a:spcBef>
            </a:pPr>
            <a:endParaRPr lang="en-US" altLang="en-US"/>
          </a:p>
          <a:p>
            <a:pPr eaLnBrk="1" hangingPunct="1">
              <a:spcBef>
                <a:spcPct val="0"/>
              </a:spcBef>
            </a:pPr>
            <a:r>
              <a:rPr lang="en-US" altLang="en-US"/>
              <a:t>This is great first step of aircraft detection technology that can be put in real production of aircrafts.It has potential of saving lives and increasing ground traffic efficiency.</a:t>
            </a:r>
          </a:p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26627" name="Slide Number Placeholder 3">
            <a:extLst>
              <a:ext uri="{FF2B5EF4-FFF2-40B4-BE49-F238E27FC236}">
                <a16:creationId xmlns:a16="http://schemas.microsoft.com/office/drawing/2014/main" id="{336F6E83-49E9-4C4A-B9A6-9854C70AC99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94235A7-C16A-2148-B54B-97C80867513B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Slide Image Placeholder 1">
            <a:extLst>
              <a:ext uri="{FF2B5EF4-FFF2-40B4-BE49-F238E27FC236}">
                <a16:creationId xmlns:a16="http://schemas.microsoft.com/office/drawing/2014/main" id="{BB52C970-7266-D343-A0CE-57100243ACC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4" name="Notes Placeholder 2">
            <a:extLst>
              <a:ext uri="{FF2B5EF4-FFF2-40B4-BE49-F238E27FC236}">
                <a16:creationId xmlns:a16="http://schemas.microsoft.com/office/drawing/2014/main" id="{146B692E-3E98-384A-AFDF-CFE6799542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28675" name="Slide Number Placeholder 3">
            <a:extLst>
              <a:ext uri="{FF2B5EF4-FFF2-40B4-BE49-F238E27FC236}">
                <a16:creationId xmlns:a16="http://schemas.microsoft.com/office/drawing/2014/main" id="{68D34E68-7BEA-004A-BC14-DEB0436A35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F90CA164-951E-5544-B778-3089CE5F70BC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Image Placeholder 1">
            <a:extLst>
              <a:ext uri="{FF2B5EF4-FFF2-40B4-BE49-F238E27FC236}">
                <a16:creationId xmlns:a16="http://schemas.microsoft.com/office/drawing/2014/main" id="{AD7743C9-6FC1-1F4F-AB0C-620D462244A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2" name="Notes Placeholder 2">
            <a:extLst>
              <a:ext uri="{FF2B5EF4-FFF2-40B4-BE49-F238E27FC236}">
                <a16:creationId xmlns:a16="http://schemas.microsoft.com/office/drawing/2014/main" id="{2B6D0785-3DA3-2044-8489-7457DEA0F1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  <p:sp>
        <p:nvSpPr>
          <p:cNvPr id="30723" name="Slide Number Placeholder 3">
            <a:extLst>
              <a:ext uri="{FF2B5EF4-FFF2-40B4-BE49-F238E27FC236}">
                <a16:creationId xmlns:a16="http://schemas.microsoft.com/office/drawing/2014/main" id="{6699F360-D679-A041-A571-8A2F5D42B66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fld id="{4D7D44C3-5799-0C46-91A0-3BDFD2F8CAAD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5BA06-6D2F-C841-B7A6-81281B9284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BC05D2-77A4-DC45-B6CA-216CCB209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3DBAC5F-063C-4344-9A32-E60EC5F4B67C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872F6E6-C9D2-5546-99D0-5C7DCA3261FA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426F6A47-5158-A640-93AF-8A8DAAD7B1F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3BB3119-B1F2-7B4A-8C30-EC1EB3D0AE51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419327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84998D-51FA-E443-B8A0-872FEE847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09947D-A0BB-0943-BEB1-87292B9B4C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EDDD00C-E7DF-A24C-A577-D229B3EFE2A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28655056-D470-7A47-81D7-29B4E299820D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CB3FDEE1-F89F-E14F-9BEC-636D5050398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82D225A-9278-384D-8DC1-002CBC7D7CAC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324022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5811E7-B812-7246-A13E-4461C26DEB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FF94C3-2738-B04F-8799-38AAB46062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89B7E968-1CCF-8944-A24F-C892B7276FD6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C2565929-DAC9-AD4A-BBBE-0221D8A32B34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8E28BC6-5DC3-0C4A-B8CE-EEA5FAC228D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ACA9B62-6B9C-514A-BBDE-6B9D220A88B4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500783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19A12-C351-E94E-A402-1912E5040D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86A66-E25F-1344-B768-E30EDA1F0C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A617DABD-EC7F-D940-940A-3E69ABD99B8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74B61885-2AC8-3A4F-B0F2-22CE48FFE2BB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8100C1EE-4BF1-A941-9759-52B40B2960B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9D458B-FA75-6044-8F7B-508B6197748B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34655542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907838-F4EB-FF4B-93DD-75C63BA28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DCE6F5-DFBA-704E-B61A-95C8D3B46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Rectangle 4">
            <a:extLst>
              <a:ext uri="{FF2B5EF4-FFF2-40B4-BE49-F238E27FC236}">
                <a16:creationId xmlns:a16="http://schemas.microsoft.com/office/drawing/2014/main" id="{6644D845-5E59-FF4D-925E-EE478FDF474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9E99F4C-4D31-3F48-A27F-C1714553F23E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15C863AA-BC62-8148-A7CB-277B7CDB9BCD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DE1FE2-6B67-6B4F-87D6-9977F4EDCE08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198273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BE543-7B81-1A49-A522-F56FE9026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D84A85-7652-2F49-A1D4-E75F569172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47042D-EC84-D647-AAAA-C4E91076AC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0FA6568-9659-7840-BE4A-38DBEB02DA81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5E08C5A-FE8D-D244-A4EC-F57D4EAFC876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B4B930E-907F-5B47-9088-575C50A09AE8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FF7501-065F-AD43-A601-843C2632B0C2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720428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B91D0-58D7-D844-99CD-4ED16DFE43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EA6564-274F-DA41-9F93-35E7DCC99E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49B0F-22B2-B349-9BD9-A36368C182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CFB99A-C286-964E-80AB-B1FDE80127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33A957-4DB1-874C-BFF4-A6E8BF2C31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>
            <a:extLst>
              <a:ext uri="{FF2B5EF4-FFF2-40B4-BE49-F238E27FC236}">
                <a16:creationId xmlns:a16="http://schemas.microsoft.com/office/drawing/2014/main" id="{A708BEAB-A169-1140-A396-111BA790C8F4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CDE4D113-AA9D-704C-8F5D-6A4E9C64D591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23B7F6FF-0FD5-0043-8CB3-C5279C1A1849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ADCE4BA-FCE5-E34B-8987-E0B0BE255D1E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730911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BAF40-D8CA-6849-808E-19B2461A7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51219420-A42E-9145-913A-C9A27703351F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448447A7-500B-3F4B-BDE4-813A4C5F5498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B0ED0F84-9C91-164F-9131-9684A407EBCC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360DFC5-AFAC-DD4E-93D7-3D049B1013FC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7566954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>
            <a:extLst>
              <a:ext uri="{FF2B5EF4-FFF2-40B4-BE49-F238E27FC236}">
                <a16:creationId xmlns:a16="http://schemas.microsoft.com/office/drawing/2014/main" id="{4E96033B-42B0-C145-882A-2E49A8965413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EB9DE203-C53F-A442-941F-77BA2D65D94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B488B744-5DB8-F241-9EAC-D9AD8EA39E2B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322E70-5AF6-B741-91B6-7CFF31A112A2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41282387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EF1840-C7B0-4A4E-A3C7-38B64B5B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08FAEE-C1D4-214D-A92E-884E616DE6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BA1208-4368-0249-B172-8A445EF022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0439C47-8ADA-0740-A9DE-1FBCADBCE1CE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9F04AC1-F748-2347-A592-49918AE105BF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8CB766-EBF8-0940-AA9A-2AC3F234D0E6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52B314E-3F82-D146-828A-98C1F1BB9C46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27045076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07A06-BB46-0E45-B883-FE044C2FA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88C599A-8E26-E347-9D42-345AE88480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48313E-DE8A-7C43-8B67-56EA45311D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0C86F9B-1A65-CC46-A3BE-B6D58980E9D8}"/>
              </a:ext>
            </a:extLst>
          </p:cNvPr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1D8A5B-8FBD-C844-8B79-FEED57B037B9}"/>
              </a:ext>
            </a:extLst>
          </p:cNvPr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FD728B-5507-6742-9C4C-58314C60295F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A2D5B7-1A11-F04B-B44E-19FC112566E1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  <p:extLst>
      <p:ext uri="{BB962C8B-B14F-4D97-AF65-F5344CB8AC3E}">
        <p14:creationId xmlns:p14="http://schemas.microsoft.com/office/powerpoint/2010/main" val="981218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4563607D-4A12-4645-B6BB-E2AE60C5FEA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cambiar el estilo de título	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442FA8D5-8269-484B-87D7-40C65568816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 altLang="en-US"/>
              <a:t>Haga clic para modificar el estilo de texto del patrón</a:t>
            </a:r>
          </a:p>
          <a:p>
            <a:pPr lvl="1"/>
            <a:r>
              <a:rPr lang="es-ES" altLang="en-US"/>
              <a:t>Segundo nivel</a:t>
            </a:r>
          </a:p>
          <a:p>
            <a:pPr lvl="2"/>
            <a:r>
              <a:rPr lang="es-ES" altLang="en-US"/>
              <a:t>Tercer nivel</a:t>
            </a:r>
          </a:p>
          <a:p>
            <a:pPr lvl="3"/>
            <a:r>
              <a:rPr lang="es-ES" altLang="en-US"/>
              <a:t>Cuarto nivel</a:t>
            </a:r>
          </a:p>
          <a:p>
            <a:pPr lvl="4"/>
            <a:r>
              <a:rPr lang="es-ES" altLang="en-US"/>
              <a:t>Quinto nivel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5F6743B1-56C4-3D44-B2AA-AC1E4F0E235F}"/>
              </a:ext>
            </a:extLst>
          </p:cNvPr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BB6BA88C-BB64-3F40-8524-52CD49D3AEED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endParaRPr lang="es-ES" altLang="en-US"/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834048ED-440E-2A4A-B097-A7451666EEDF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E1C4D6A5-813B-6542-9829-2D10ABE056F6}" type="slidenum">
              <a:rPr lang="es-ES" altLang="en-US"/>
              <a:pPr>
                <a:defRPr/>
              </a:pPr>
              <a:t>‹#›</a:t>
            </a:fld>
            <a:endParaRPr lang="es-E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hyperlink" Target="https://www.linkedin.com/in/leoliu2506/" TargetMode="External"/><Relationship Id="rId3" Type="http://schemas.openxmlformats.org/officeDocument/2006/relationships/image" Target="../media/image3.png"/><Relationship Id="rId7" Type="http://schemas.openxmlformats.org/officeDocument/2006/relationships/image" Target="../media/image24.svg"/><Relationship Id="rId12" Type="http://schemas.openxmlformats.org/officeDocument/2006/relationships/hyperlink" Target="https://liuriguang.wixsite.com/leo2506-1/blog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28.svg"/><Relationship Id="rId5" Type="http://schemas.openxmlformats.org/officeDocument/2006/relationships/image" Target="../media/image22.sv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svg"/><Relationship Id="rId14" Type="http://schemas.openxmlformats.org/officeDocument/2006/relationships/hyperlink" Target="https://github.com/leo2506/metis-work/tree/master/Project%205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gi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jpeg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openxmlformats.org/officeDocument/2006/relationships/image" Target="../media/image12.png"/><Relationship Id="rId18" Type="http://schemas.openxmlformats.org/officeDocument/2006/relationships/image" Target="../media/image15.png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12" Type="http://schemas.openxmlformats.org/officeDocument/2006/relationships/image" Target="../media/image11.png"/><Relationship Id="rId1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6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9.png"/><Relationship Id="rId5" Type="http://schemas.openxmlformats.org/officeDocument/2006/relationships/diagramLayout" Target="../diagrams/layout1.xml"/><Relationship Id="rId15" Type="http://schemas.openxmlformats.org/officeDocument/2006/relationships/image" Target="../media/image14.png"/><Relationship Id="rId10" Type="http://schemas.openxmlformats.org/officeDocument/2006/relationships/image" Target="../media/image8.png"/><Relationship Id="rId4" Type="http://schemas.openxmlformats.org/officeDocument/2006/relationships/diagramData" Target="../diagrams/data1.xml"/><Relationship Id="rId9" Type="http://schemas.openxmlformats.org/officeDocument/2006/relationships/image" Target="../media/image6.jpeg"/><Relationship Id="rId1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0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150">
            <a:extLst>
              <a:ext uri="{FF2B5EF4-FFF2-40B4-BE49-F238E27FC236}">
                <a16:creationId xmlns:a16="http://schemas.microsoft.com/office/drawing/2014/main" id="{CD32B79F-8D33-6841-AE88-F68B4687A0D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5327650" y="405532"/>
            <a:ext cx="3816350" cy="1511300"/>
          </a:xfrm>
        </p:spPr>
        <p:txBody>
          <a:bodyPr anchor="ctr"/>
          <a:lstStyle/>
          <a:p>
            <a:pPr algn="l" eaLnBrk="1" hangingPunct="1"/>
            <a:r>
              <a:rPr lang="es-UY" altLang="en-US" sz="3600" b="1" dirty="0">
                <a:solidFill>
                  <a:schemeClr val="bg1"/>
                </a:solidFill>
              </a:rPr>
              <a:t>Can you detect my aircraft?</a:t>
            </a:r>
            <a:endParaRPr lang="es-ES" altLang="en-US" sz="3600" b="1" dirty="0">
              <a:solidFill>
                <a:schemeClr val="bg1"/>
              </a:solidFill>
            </a:endParaRPr>
          </a:p>
        </p:txBody>
      </p:sp>
      <p:sp>
        <p:nvSpPr>
          <p:cNvPr id="14339" name="Rectangle 169">
            <a:extLst>
              <a:ext uri="{FF2B5EF4-FFF2-40B4-BE49-F238E27FC236}">
                <a16:creationId xmlns:a16="http://schemas.microsoft.com/office/drawing/2014/main" id="{F1F6ACCB-53BF-CA4A-B359-CEE3AC10338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3825" y="5624513"/>
            <a:ext cx="3816350" cy="1038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b="1" dirty="0">
                <a:solidFill>
                  <a:schemeClr val="bg1"/>
                </a:solidFill>
              </a:rPr>
              <a:t>Leo Liu, MS</a:t>
            </a:r>
            <a:br>
              <a:rPr lang="en-US" altLang="en-US" sz="1800" b="1" dirty="0">
                <a:solidFill>
                  <a:schemeClr val="bg1"/>
                </a:solidFill>
              </a:rPr>
            </a:br>
            <a:endParaRPr lang="en-US" altLang="en-US" sz="1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>
            <a:extLst>
              <a:ext uri="{FF2B5EF4-FFF2-40B4-BE49-F238E27FC236}">
                <a16:creationId xmlns:a16="http://schemas.microsoft.com/office/drawing/2014/main" id="{6445A1CF-87EE-574D-A7FF-37F54BAF391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31746" name="Rectangle 3">
            <a:extLst>
              <a:ext uri="{FF2B5EF4-FFF2-40B4-BE49-F238E27FC236}">
                <a16:creationId xmlns:a16="http://schemas.microsoft.com/office/drawing/2014/main" id="{9B0B590F-241F-DF4F-949A-C643C8ECDD6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 marL="0" indent="0" eaLnBrk="1" hangingPunct="1">
              <a:buFontTx/>
              <a:buNone/>
            </a:pPr>
            <a:endParaRPr lang="en-US" altLang="en-US" dirty="0"/>
          </a:p>
          <a:p>
            <a:pPr marL="0" indent="0" eaLnBrk="1" hangingPunct="1">
              <a:buFontTx/>
              <a:buNone/>
            </a:pPr>
            <a:endParaRPr lang="en-US" altLang="en-US" dirty="0"/>
          </a:p>
        </p:txBody>
      </p:sp>
      <p:pic>
        <p:nvPicPr>
          <p:cNvPr id="31747" name="Picture 4">
            <a:extLst>
              <a:ext uri="{FF2B5EF4-FFF2-40B4-BE49-F238E27FC236}">
                <a16:creationId xmlns:a16="http://schemas.microsoft.com/office/drawing/2014/main" id="{B3A26576-E127-AA43-93A1-3EDA0885FC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75" y="3946525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FD13798A-9DFE-6B48-8D6E-9759AE0C10A0}"/>
              </a:ext>
            </a:extLst>
          </p:cNvPr>
          <p:cNvGrpSpPr/>
          <p:nvPr/>
        </p:nvGrpSpPr>
        <p:grpSpPr>
          <a:xfrm>
            <a:off x="1364710" y="2230934"/>
            <a:ext cx="791655" cy="3431182"/>
            <a:chOff x="1547664" y="2334010"/>
            <a:chExt cx="791655" cy="3431182"/>
          </a:xfrm>
        </p:grpSpPr>
        <p:pic>
          <p:nvPicPr>
            <p:cNvPr id="3" name="Graphic 2">
              <a:extLst>
                <a:ext uri="{FF2B5EF4-FFF2-40B4-BE49-F238E27FC236}">
                  <a16:creationId xmlns:a16="http://schemas.microsoft.com/office/drawing/2014/main" id="{0042D88C-8FA6-8645-8A67-BE48BF016D7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547664" y="2334010"/>
              <a:ext cx="720874" cy="720874"/>
            </a:xfrm>
            <a:prstGeom prst="rect">
              <a:avLst/>
            </a:prstGeom>
          </p:spPr>
        </p:pic>
        <p:pic>
          <p:nvPicPr>
            <p:cNvPr id="7" name="Graphic 6">
              <a:extLst>
                <a:ext uri="{FF2B5EF4-FFF2-40B4-BE49-F238E27FC236}">
                  <a16:creationId xmlns:a16="http://schemas.microsoft.com/office/drawing/2014/main" id="{E41289A6-DCF6-1E4C-A2BF-D08A6D4A1FE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1584896" y="3237446"/>
              <a:ext cx="720874" cy="720874"/>
            </a:xfrm>
            <a:prstGeom prst="rect">
              <a:avLst/>
            </a:prstGeom>
          </p:spPr>
        </p:pic>
        <p:pic>
          <p:nvPicPr>
            <p:cNvPr id="8" name="Graphic 7">
              <a:extLst>
                <a:ext uri="{FF2B5EF4-FFF2-40B4-BE49-F238E27FC236}">
                  <a16:creationId xmlns:a16="http://schemas.microsoft.com/office/drawing/2014/main" id="{1D7BB924-799F-A443-ACF9-173CD32A7162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1584896" y="4140882"/>
              <a:ext cx="720874" cy="720874"/>
            </a:xfrm>
            <a:prstGeom prst="rect">
              <a:avLst/>
            </a:prstGeom>
          </p:spPr>
        </p:pic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F610B6E5-1C6E-0B44-B8B4-A81344D17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1618445" y="5044318"/>
              <a:ext cx="720874" cy="720874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921D951-858A-F245-840B-B31ECB474A45}"/>
              </a:ext>
            </a:extLst>
          </p:cNvPr>
          <p:cNvSpPr txBox="1"/>
          <p:nvPr/>
        </p:nvSpPr>
        <p:spPr>
          <a:xfrm>
            <a:off x="2555776" y="2230934"/>
            <a:ext cx="5112568" cy="1263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565B9E7F-BCF1-4D46-B538-21E5122CDE2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4651" y="2231157"/>
            <a:ext cx="5834818" cy="720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</a:pPr>
            <a:r>
              <a:rPr lang="en-US" altLang="en-US" sz="3600" dirty="0"/>
              <a:t>liuriguang@126.com</a:t>
            </a:r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CB549746-F936-3C4F-A157-10394A1696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3866" y="4037806"/>
            <a:ext cx="6266566" cy="720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</a:pPr>
            <a:r>
              <a:rPr lang="en-US" altLang="en-US" sz="3600" dirty="0">
                <a:hlinkClick r:id="rId12"/>
              </a:rPr>
              <a:t>Leo’s Data Science Portfolio</a:t>
            </a:r>
            <a:endParaRPr lang="en-US" altLang="en-US" sz="3600" dirty="0"/>
          </a:p>
        </p:txBody>
      </p:sp>
      <p:sp>
        <p:nvSpPr>
          <p:cNvPr id="14" name="Rectangle 3">
            <a:extLst>
              <a:ext uri="{FF2B5EF4-FFF2-40B4-BE49-F238E27FC236}">
                <a16:creationId xmlns:a16="http://schemas.microsoft.com/office/drawing/2014/main" id="{5B31C18A-638D-8E47-9B67-5747C6F60C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3866" y="3128888"/>
            <a:ext cx="5834818" cy="720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</a:pPr>
            <a:r>
              <a:rPr lang="en-US" altLang="en-US" sz="3600" dirty="0">
                <a:hlinkClick r:id="rId13"/>
              </a:rPr>
              <a:t>leoliu2506</a:t>
            </a:r>
            <a:endParaRPr lang="en-US" altLang="en-US" sz="3600" dirty="0"/>
          </a:p>
        </p:txBody>
      </p:sp>
      <p:sp>
        <p:nvSpPr>
          <p:cNvPr id="15" name="Rectangle 3">
            <a:extLst>
              <a:ext uri="{FF2B5EF4-FFF2-40B4-BE49-F238E27FC236}">
                <a16:creationId xmlns:a16="http://schemas.microsoft.com/office/drawing/2014/main" id="{DF3707F3-0728-EB42-8681-2294F600A26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3866" y="4941242"/>
            <a:ext cx="5834818" cy="7208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</a:pPr>
            <a:r>
              <a:rPr lang="en-US" altLang="en-US" sz="3600" dirty="0">
                <a:hlinkClick r:id="rId14"/>
              </a:rPr>
              <a:t>leo2506</a:t>
            </a:r>
            <a:endParaRPr lang="en-US" altLang="en-US" sz="3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3">
            <a:extLst>
              <a:ext uri="{FF2B5EF4-FFF2-40B4-BE49-F238E27FC236}">
                <a16:creationId xmlns:a16="http://schemas.microsoft.com/office/drawing/2014/main" id="{CD4AED85-A5B7-C540-9E7F-500CF63ED1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endParaRPr lang="en-US" altLang="en-US"/>
          </a:p>
          <a:p>
            <a:pPr marL="0" indent="0" eaLnBrk="1" hangingPunct="1">
              <a:buFontTx/>
              <a:buNone/>
            </a:pPr>
            <a:endParaRPr lang="en-US" alt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2127B760-F83A-164B-8733-5A758AA75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75" y="3946525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1" name="Picture 2">
            <a:extLst>
              <a:ext uri="{FF2B5EF4-FFF2-40B4-BE49-F238E27FC236}">
                <a16:creationId xmlns:a16="http://schemas.microsoft.com/office/drawing/2014/main" id="{8754BFF8-00B3-BD46-A6F0-214ABA9B7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458688" y="1857711"/>
            <a:ext cx="5841504" cy="4529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89" name="Rectangle 2">
            <a:extLst>
              <a:ext uri="{FF2B5EF4-FFF2-40B4-BE49-F238E27FC236}">
                <a16:creationId xmlns:a16="http://schemas.microsoft.com/office/drawing/2014/main" id="{99ADBAD2-9241-0549-8DA8-274D45EA0A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 dirty="0">
                <a:solidFill>
                  <a:schemeClr val="bg1"/>
                </a:solidFill>
              </a:rPr>
              <a:t>Appendix – </a:t>
            </a:r>
            <a:r>
              <a:rPr lang="en-US" altLang="en-US" b="1">
                <a:solidFill>
                  <a:schemeClr val="bg1"/>
                </a:solidFill>
              </a:rPr>
              <a:t>IOU </a:t>
            </a:r>
          </a:p>
        </p:txBody>
      </p:sp>
    </p:spTree>
    <p:extLst>
      <p:ext uri="{BB962C8B-B14F-4D97-AF65-F5344CB8AC3E}">
        <p14:creationId xmlns:p14="http://schemas.microsoft.com/office/powerpoint/2010/main" val="3763445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3">
            <a:extLst>
              <a:ext uri="{FF2B5EF4-FFF2-40B4-BE49-F238E27FC236}">
                <a16:creationId xmlns:a16="http://schemas.microsoft.com/office/drawing/2014/main" id="{CD4AED85-A5B7-C540-9E7F-500CF63ED1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endParaRPr lang="en-US" altLang="en-US"/>
          </a:p>
          <a:p>
            <a:pPr marL="0" indent="0" eaLnBrk="1" hangingPunct="1">
              <a:buFontTx/>
              <a:buNone/>
            </a:pPr>
            <a:endParaRPr lang="en-US" alt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2127B760-F83A-164B-8733-5A758AA75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75" y="3946525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1" name="Picture 2">
            <a:extLst>
              <a:ext uri="{FF2B5EF4-FFF2-40B4-BE49-F238E27FC236}">
                <a16:creationId xmlns:a16="http://schemas.microsoft.com/office/drawing/2014/main" id="{8754BFF8-00B3-BD46-A6F0-214ABA9B7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0" y="2496221"/>
            <a:ext cx="9144000" cy="18655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89" name="Rectangle 2">
            <a:extLst>
              <a:ext uri="{FF2B5EF4-FFF2-40B4-BE49-F238E27FC236}">
                <a16:creationId xmlns:a16="http://schemas.microsoft.com/office/drawing/2014/main" id="{99ADBAD2-9241-0549-8DA8-274D45EA0A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 dirty="0">
                <a:solidFill>
                  <a:schemeClr val="bg1"/>
                </a:solidFill>
              </a:rPr>
              <a:t>Appendix - Perfect Match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70CA24C4-0C8D-D848-99A3-0AB6F29323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/>
          <a:stretch>
            <a:fillRect/>
          </a:stretch>
        </p:blipFill>
        <p:spPr bwMode="auto">
          <a:xfrm>
            <a:off x="0" y="4361781"/>
            <a:ext cx="9144000" cy="2065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3">
            <a:extLst>
              <a:ext uri="{FF2B5EF4-FFF2-40B4-BE49-F238E27FC236}">
                <a16:creationId xmlns:a16="http://schemas.microsoft.com/office/drawing/2014/main" id="{FAAC6F54-3429-FC4C-9AEC-A2B7AB69633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endParaRPr lang="en-US" altLang="en-US"/>
          </a:p>
          <a:p>
            <a:pPr marL="0" indent="0" eaLnBrk="1" hangingPunct="1">
              <a:buFontTx/>
              <a:buNone/>
            </a:pPr>
            <a:endParaRPr lang="en-US" alt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985D6CC7-C5B9-2E45-A5DE-4293308271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75" y="3946525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3795" name="Picture 2">
            <a:extLst>
              <a:ext uri="{FF2B5EF4-FFF2-40B4-BE49-F238E27FC236}">
                <a16:creationId xmlns:a16="http://schemas.microsoft.com/office/drawing/2014/main" id="{55728D35-F4E8-7A40-9438-6662E0EB8F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11463"/>
            <a:ext cx="9144000" cy="210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3793" name="Rectangle 2">
            <a:extLst>
              <a:ext uri="{FF2B5EF4-FFF2-40B4-BE49-F238E27FC236}">
                <a16:creationId xmlns:a16="http://schemas.microsoft.com/office/drawing/2014/main" id="{5F2F6F09-6C08-4844-83E6-D06A0294FD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 dirty="0">
                <a:solidFill>
                  <a:schemeClr val="bg1"/>
                </a:solidFill>
              </a:rPr>
              <a:t>Appendix – False Positive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3">
            <a:extLst>
              <a:ext uri="{FF2B5EF4-FFF2-40B4-BE49-F238E27FC236}">
                <a16:creationId xmlns:a16="http://schemas.microsoft.com/office/drawing/2014/main" id="{CD4AED85-A5B7-C540-9E7F-500CF63ED1A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endParaRPr lang="en-US" altLang="en-US"/>
          </a:p>
          <a:p>
            <a:pPr marL="0" indent="0" eaLnBrk="1" hangingPunct="1">
              <a:buFontTx/>
              <a:buNone/>
            </a:pPr>
            <a:endParaRPr lang="en-US" altLang="en-US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8762B6D7-CA3A-F444-914D-FE161F456B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75" y="3946525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1" name="Picture 2">
            <a:extLst>
              <a:ext uri="{FF2B5EF4-FFF2-40B4-BE49-F238E27FC236}">
                <a16:creationId xmlns:a16="http://schemas.microsoft.com/office/drawing/2014/main" id="{8754BFF8-00B3-BD46-A6F0-214ABA9B7F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tretch>
            <a:fillRect/>
          </a:stretch>
        </p:blipFill>
        <p:spPr bwMode="auto">
          <a:xfrm>
            <a:off x="0" y="2470150"/>
            <a:ext cx="9144000" cy="295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89" name="Rectangle 2">
            <a:extLst>
              <a:ext uri="{FF2B5EF4-FFF2-40B4-BE49-F238E27FC236}">
                <a16:creationId xmlns:a16="http://schemas.microsoft.com/office/drawing/2014/main" id="{99ADBAD2-9241-0549-8DA8-274D45EA0A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23528" y="274638"/>
            <a:ext cx="8229600" cy="1143000"/>
          </a:xfrm>
        </p:spPr>
        <p:txBody>
          <a:bodyPr/>
          <a:lstStyle/>
          <a:p>
            <a:pPr algn="l" eaLnBrk="1" hangingPunct="1"/>
            <a:r>
              <a:rPr lang="en-US" altLang="en-US" b="1" dirty="0">
                <a:solidFill>
                  <a:schemeClr val="bg1"/>
                </a:solidFill>
              </a:rPr>
              <a:t>Appendix – Bounding Boxes</a:t>
            </a:r>
          </a:p>
        </p:txBody>
      </p:sp>
    </p:spTree>
    <p:extLst>
      <p:ext uri="{BB962C8B-B14F-4D97-AF65-F5344CB8AC3E}">
        <p14:creationId xmlns:p14="http://schemas.microsoft.com/office/powerpoint/2010/main" val="3397382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2">
            <a:extLst>
              <a:ext uri="{FF2B5EF4-FFF2-40B4-BE49-F238E27FC236}">
                <a16:creationId xmlns:a16="http://schemas.microsoft.com/office/drawing/2014/main" id="{6E2AAAB8-443A-AA4A-A1F6-67BD4F7C8A5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>
                <a:solidFill>
                  <a:schemeClr val="bg1"/>
                </a:solidFill>
              </a:rPr>
              <a:t>Motivation</a:t>
            </a:r>
          </a:p>
        </p:txBody>
      </p:sp>
      <p:pic>
        <p:nvPicPr>
          <p:cNvPr id="15362" name="Picture 15">
            <a:extLst>
              <a:ext uri="{FF2B5EF4-FFF2-40B4-BE49-F238E27FC236}">
                <a16:creationId xmlns:a16="http://schemas.microsoft.com/office/drawing/2014/main" id="{41765470-FD0C-3E44-BB92-04B7DEC017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388" y="3892550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4387" name="Rectangle 3">
            <a:extLst>
              <a:ext uri="{FF2B5EF4-FFF2-40B4-BE49-F238E27FC236}">
                <a16:creationId xmlns:a16="http://schemas.microsoft.com/office/drawing/2014/main" id="{8D59014D-A4F3-B847-9ABA-FCAA3AF9440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41090" y="4996813"/>
            <a:ext cx="6552728" cy="1586549"/>
          </a:xfrm>
        </p:spPr>
        <p:txBody>
          <a:bodyPr/>
          <a:lstStyle/>
          <a:p>
            <a:pPr eaLnBrk="1" hangingPunct="1"/>
            <a:r>
              <a:rPr lang="en-US" altLang="en-US" dirty="0"/>
              <a:t>Enhance aviation safety</a:t>
            </a:r>
          </a:p>
          <a:p>
            <a:pPr eaLnBrk="1" hangingPunct="1"/>
            <a:r>
              <a:rPr lang="en-US" altLang="en-US" dirty="0"/>
              <a:t>Improve ground traffic efficiency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90D5D6-3A34-AF4E-A07D-AED30F1E7A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520" y="2099675"/>
            <a:ext cx="4868341" cy="265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7F8BA18-9328-1D4B-AA67-753598F1CE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79264" y="2110713"/>
            <a:ext cx="3513216" cy="26586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4387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15">
            <a:extLst>
              <a:ext uri="{FF2B5EF4-FFF2-40B4-BE49-F238E27FC236}">
                <a16:creationId xmlns:a16="http://schemas.microsoft.com/office/drawing/2014/main" id="{ED68E25F-7D96-D842-B555-1B0D6A5F2F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0388" y="3892550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5971529-92E1-F646-8EB8-F54E0D47140A}"/>
              </a:ext>
            </a:extLst>
          </p:cNvPr>
          <p:cNvGrpSpPr/>
          <p:nvPr/>
        </p:nvGrpSpPr>
        <p:grpSpPr>
          <a:xfrm>
            <a:off x="209550" y="2328863"/>
            <a:ext cx="1668463" cy="2600050"/>
            <a:chOff x="209550" y="2328863"/>
            <a:chExt cx="1668463" cy="2600050"/>
          </a:xfrm>
        </p:grpSpPr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6B5C6BAD-E96F-ED45-9E41-4BD1DA91D74F}"/>
                </a:ext>
              </a:extLst>
            </p:cNvPr>
            <p:cNvSpPr/>
            <p:nvPr/>
          </p:nvSpPr>
          <p:spPr bwMode="auto">
            <a:xfrm>
              <a:off x="209550" y="2328863"/>
              <a:ext cx="1668463" cy="1001712"/>
            </a:xfrm>
            <a:custGeom>
              <a:avLst/>
              <a:gdLst>
                <a:gd name="connsiteX0" fmla="*/ 0 w 1669070"/>
                <a:gd name="connsiteY0" fmla="*/ 100144 h 1001442"/>
                <a:gd name="connsiteX1" fmla="*/ 100144 w 1669070"/>
                <a:gd name="connsiteY1" fmla="*/ 0 h 1001442"/>
                <a:gd name="connsiteX2" fmla="*/ 1568926 w 1669070"/>
                <a:gd name="connsiteY2" fmla="*/ 0 h 1001442"/>
                <a:gd name="connsiteX3" fmla="*/ 1669070 w 1669070"/>
                <a:gd name="connsiteY3" fmla="*/ 100144 h 1001442"/>
                <a:gd name="connsiteX4" fmla="*/ 1669070 w 1669070"/>
                <a:gd name="connsiteY4" fmla="*/ 901298 h 1001442"/>
                <a:gd name="connsiteX5" fmla="*/ 1568926 w 1669070"/>
                <a:gd name="connsiteY5" fmla="*/ 1001442 h 1001442"/>
                <a:gd name="connsiteX6" fmla="*/ 100144 w 1669070"/>
                <a:gd name="connsiteY6" fmla="*/ 1001442 h 1001442"/>
                <a:gd name="connsiteX7" fmla="*/ 0 w 1669070"/>
                <a:gd name="connsiteY7" fmla="*/ 901298 h 1001442"/>
                <a:gd name="connsiteX8" fmla="*/ 0 w 1669070"/>
                <a:gd name="connsiteY8" fmla="*/ 100144 h 100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9070" h="1001442">
                  <a:moveTo>
                    <a:pt x="0" y="100144"/>
                  </a:moveTo>
                  <a:cubicBezTo>
                    <a:pt x="0" y="44836"/>
                    <a:pt x="44836" y="0"/>
                    <a:pt x="100144" y="0"/>
                  </a:cubicBezTo>
                  <a:lnTo>
                    <a:pt x="1568926" y="0"/>
                  </a:lnTo>
                  <a:cubicBezTo>
                    <a:pt x="1624234" y="0"/>
                    <a:pt x="1669070" y="44836"/>
                    <a:pt x="1669070" y="100144"/>
                  </a:cubicBezTo>
                  <a:lnTo>
                    <a:pt x="1669070" y="901298"/>
                  </a:lnTo>
                  <a:cubicBezTo>
                    <a:pt x="1669070" y="956606"/>
                    <a:pt x="1624234" y="1001442"/>
                    <a:pt x="1568926" y="1001442"/>
                  </a:cubicBezTo>
                  <a:lnTo>
                    <a:pt x="100144" y="1001442"/>
                  </a:lnTo>
                  <a:cubicBezTo>
                    <a:pt x="44836" y="1001442"/>
                    <a:pt x="0" y="956606"/>
                    <a:pt x="0" y="901298"/>
                  </a:cubicBezTo>
                  <a:lnTo>
                    <a:pt x="0" y="100144"/>
                  </a:lnTo>
                  <a:close/>
                </a:path>
              </a:pathLst>
            </a:cu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97911" tIns="97911" rIns="97911" bIns="97911" spcCol="1270" anchor="ctr"/>
            <a:lstStyle/>
            <a:p>
              <a:pPr algn="ctr" defTabSz="8001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dirty="0"/>
                <a:t>Data Collection</a:t>
              </a:r>
            </a:p>
          </p:txBody>
        </p:sp>
        <p:pic>
          <p:nvPicPr>
            <p:cNvPr id="17436" name="Picture 20">
              <a:extLst>
                <a:ext uri="{FF2B5EF4-FFF2-40B4-BE49-F238E27FC236}">
                  <a16:creationId xmlns:a16="http://schemas.microsoft.com/office/drawing/2014/main" id="{A0739F14-3DD4-DF4A-937D-2AB4540E81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5208" y="3771880"/>
              <a:ext cx="1640185" cy="39691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437" name="Picture 27">
              <a:extLst>
                <a:ext uri="{FF2B5EF4-FFF2-40B4-BE49-F238E27FC236}">
                  <a16:creationId xmlns:a16="http://schemas.microsoft.com/office/drawing/2014/main" id="{7C2AB421-61BA-6B49-8DD6-E85E0B9CC28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7828" y="4502444"/>
              <a:ext cx="1640185" cy="4264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53686CCB-A30A-414F-AB9E-EEFDC1CC35F3}"/>
              </a:ext>
            </a:extLst>
          </p:cNvPr>
          <p:cNvGrpSpPr/>
          <p:nvPr/>
        </p:nvGrpSpPr>
        <p:grpSpPr>
          <a:xfrm>
            <a:off x="209550" y="2328862"/>
            <a:ext cx="4052724" cy="3387404"/>
            <a:chOff x="209550" y="2328863"/>
            <a:chExt cx="4052724" cy="3387404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9AF75F5F-93F1-C24B-B5BC-FA0E9601A06D}"/>
                </a:ext>
              </a:extLst>
            </p:cNvPr>
            <p:cNvSpPr/>
            <p:nvPr/>
          </p:nvSpPr>
          <p:spPr bwMode="auto">
            <a:xfrm>
              <a:off x="2046288" y="2622550"/>
              <a:ext cx="354012" cy="414338"/>
            </a:xfrm>
            <a:custGeom>
              <a:avLst/>
              <a:gdLst>
                <a:gd name="connsiteX0" fmla="*/ 0 w 353842"/>
                <a:gd name="connsiteY0" fmla="*/ 82786 h 413929"/>
                <a:gd name="connsiteX1" fmla="*/ 176921 w 353842"/>
                <a:gd name="connsiteY1" fmla="*/ 82786 h 413929"/>
                <a:gd name="connsiteX2" fmla="*/ 176921 w 353842"/>
                <a:gd name="connsiteY2" fmla="*/ 0 h 413929"/>
                <a:gd name="connsiteX3" fmla="*/ 353842 w 353842"/>
                <a:gd name="connsiteY3" fmla="*/ 206965 h 413929"/>
                <a:gd name="connsiteX4" fmla="*/ 176921 w 353842"/>
                <a:gd name="connsiteY4" fmla="*/ 413929 h 413929"/>
                <a:gd name="connsiteX5" fmla="*/ 176921 w 353842"/>
                <a:gd name="connsiteY5" fmla="*/ 331143 h 413929"/>
                <a:gd name="connsiteX6" fmla="*/ 0 w 353842"/>
                <a:gd name="connsiteY6" fmla="*/ 331143 h 413929"/>
                <a:gd name="connsiteX7" fmla="*/ 0 w 353842"/>
                <a:gd name="connsiteY7" fmla="*/ 82786 h 413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842" h="413929">
                  <a:moveTo>
                    <a:pt x="0" y="82786"/>
                  </a:moveTo>
                  <a:lnTo>
                    <a:pt x="176921" y="82786"/>
                  </a:lnTo>
                  <a:lnTo>
                    <a:pt x="176921" y="0"/>
                  </a:lnTo>
                  <a:lnTo>
                    <a:pt x="353842" y="206965"/>
                  </a:lnTo>
                  <a:lnTo>
                    <a:pt x="176921" y="413929"/>
                  </a:lnTo>
                  <a:lnTo>
                    <a:pt x="176921" y="331143"/>
                  </a:lnTo>
                  <a:lnTo>
                    <a:pt x="0" y="331143"/>
                  </a:lnTo>
                  <a:lnTo>
                    <a:pt x="0" y="82786"/>
                  </a:lnTo>
                  <a:close/>
                </a:path>
              </a:pathLst>
            </a:custGeom>
          </p:spPr>
          <p:style>
            <a:lnRef idx="0">
              <a:schemeClr val="accent2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0" tIns="82786" rIns="106153" bIns="82786" spcCol="1270" anchor="ctr"/>
            <a:lstStyle/>
            <a:p>
              <a:pPr algn="ctr" defTabSz="6223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1400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BDF1AF3-3530-5942-96AC-8CBA605DE637}"/>
                </a:ext>
              </a:extLst>
            </p:cNvPr>
            <p:cNvSpPr/>
            <p:nvPr/>
          </p:nvSpPr>
          <p:spPr bwMode="auto">
            <a:xfrm>
              <a:off x="2546350" y="2328864"/>
              <a:ext cx="1670050" cy="1001712"/>
            </a:xfrm>
            <a:custGeom>
              <a:avLst/>
              <a:gdLst>
                <a:gd name="connsiteX0" fmla="*/ 0 w 1669070"/>
                <a:gd name="connsiteY0" fmla="*/ 100144 h 1001442"/>
                <a:gd name="connsiteX1" fmla="*/ 100144 w 1669070"/>
                <a:gd name="connsiteY1" fmla="*/ 0 h 1001442"/>
                <a:gd name="connsiteX2" fmla="*/ 1568926 w 1669070"/>
                <a:gd name="connsiteY2" fmla="*/ 0 h 1001442"/>
                <a:gd name="connsiteX3" fmla="*/ 1669070 w 1669070"/>
                <a:gd name="connsiteY3" fmla="*/ 100144 h 1001442"/>
                <a:gd name="connsiteX4" fmla="*/ 1669070 w 1669070"/>
                <a:gd name="connsiteY4" fmla="*/ 901298 h 1001442"/>
                <a:gd name="connsiteX5" fmla="*/ 1568926 w 1669070"/>
                <a:gd name="connsiteY5" fmla="*/ 1001442 h 1001442"/>
                <a:gd name="connsiteX6" fmla="*/ 100144 w 1669070"/>
                <a:gd name="connsiteY6" fmla="*/ 1001442 h 1001442"/>
                <a:gd name="connsiteX7" fmla="*/ 0 w 1669070"/>
                <a:gd name="connsiteY7" fmla="*/ 901298 h 1001442"/>
                <a:gd name="connsiteX8" fmla="*/ 0 w 1669070"/>
                <a:gd name="connsiteY8" fmla="*/ 100144 h 100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9070" h="1001442">
                  <a:moveTo>
                    <a:pt x="0" y="100144"/>
                  </a:moveTo>
                  <a:cubicBezTo>
                    <a:pt x="0" y="44836"/>
                    <a:pt x="44836" y="0"/>
                    <a:pt x="100144" y="0"/>
                  </a:cubicBezTo>
                  <a:lnTo>
                    <a:pt x="1568926" y="0"/>
                  </a:lnTo>
                  <a:cubicBezTo>
                    <a:pt x="1624234" y="0"/>
                    <a:pt x="1669070" y="44836"/>
                    <a:pt x="1669070" y="100144"/>
                  </a:cubicBezTo>
                  <a:lnTo>
                    <a:pt x="1669070" y="901298"/>
                  </a:lnTo>
                  <a:cubicBezTo>
                    <a:pt x="1669070" y="956606"/>
                    <a:pt x="1624234" y="1001442"/>
                    <a:pt x="1568926" y="1001442"/>
                  </a:cubicBezTo>
                  <a:lnTo>
                    <a:pt x="100144" y="1001442"/>
                  </a:lnTo>
                  <a:cubicBezTo>
                    <a:pt x="44836" y="1001442"/>
                    <a:pt x="0" y="956606"/>
                    <a:pt x="0" y="901298"/>
                  </a:cubicBezTo>
                  <a:lnTo>
                    <a:pt x="0" y="100144"/>
                  </a:lnTo>
                  <a:close/>
                </a:path>
              </a:pathLst>
            </a:cu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97911" tIns="97911" rIns="97911" bIns="97911" spcCol="1270" anchor="ctr"/>
            <a:lstStyle/>
            <a:p>
              <a:pPr algn="ctr" defTabSz="8001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dirty="0"/>
                <a:t>Image Preprocessing</a:t>
              </a:r>
            </a:p>
          </p:txBody>
        </p:sp>
        <p:pic>
          <p:nvPicPr>
            <p:cNvPr id="17430" name="Picture 21">
              <a:extLst>
                <a:ext uri="{FF2B5EF4-FFF2-40B4-BE49-F238E27FC236}">
                  <a16:creationId xmlns:a16="http://schemas.microsoft.com/office/drawing/2014/main" id="{712C77FF-B739-8B4F-AA78-6A9C25E1AC3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46349" y="3796965"/>
              <a:ext cx="1668463" cy="4111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431" name="Picture 22">
              <a:extLst>
                <a:ext uri="{FF2B5EF4-FFF2-40B4-BE49-F238E27FC236}">
                  <a16:creationId xmlns:a16="http://schemas.microsoft.com/office/drawing/2014/main" id="{EF552912-E8AC-DD4A-BFBB-042F725214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57937" y="5099883"/>
              <a:ext cx="1556875" cy="6163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432" name="Graphic 28">
              <a:extLst>
                <a:ext uri="{FF2B5EF4-FFF2-40B4-BE49-F238E27FC236}">
                  <a16:creationId xmlns:a16="http://schemas.microsoft.com/office/drawing/2014/main" id="{2AB22507-7A0D-6A46-A6D8-BD089513C8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46349" y="4487123"/>
              <a:ext cx="1715925" cy="4111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814FEB9-B193-1B4E-89EE-C77E3BA7EB37}"/>
                </a:ext>
              </a:extLst>
            </p:cNvPr>
            <p:cNvSpPr/>
            <p:nvPr/>
          </p:nvSpPr>
          <p:spPr bwMode="auto">
            <a:xfrm>
              <a:off x="209550" y="3771880"/>
              <a:ext cx="1668463" cy="1157034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6128664-6A97-BB49-98E6-084BBCAA87A3}"/>
                </a:ext>
              </a:extLst>
            </p:cNvPr>
            <p:cNvSpPr/>
            <p:nvPr/>
          </p:nvSpPr>
          <p:spPr bwMode="auto">
            <a:xfrm>
              <a:off x="209550" y="2328863"/>
              <a:ext cx="1668463" cy="1001712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3040FB3-5E53-2849-A9AF-AADA74BFBD21}"/>
              </a:ext>
            </a:extLst>
          </p:cNvPr>
          <p:cNvGrpSpPr>
            <a:grpSpLocks/>
          </p:cNvGrpSpPr>
          <p:nvPr/>
        </p:nvGrpSpPr>
        <p:grpSpPr bwMode="auto">
          <a:xfrm>
            <a:off x="2546348" y="2328863"/>
            <a:ext cx="4016417" cy="3393700"/>
            <a:chOff x="2546242" y="2328992"/>
            <a:chExt cx="4015962" cy="3393444"/>
          </a:xfrm>
        </p:grpSpPr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DD9EFCDA-9B20-CC48-B4B7-E35E96BA5A93}"/>
                </a:ext>
              </a:extLst>
            </p:cNvPr>
            <p:cNvSpPr/>
            <p:nvPr/>
          </p:nvSpPr>
          <p:spPr>
            <a:xfrm>
              <a:off x="4382774" y="2622657"/>
              <a:ext cx="353972" cy="414307"/>
            </a:xfrm>
            <a:custGeom>
              <a:avLst/>
              <a:gdLst>
                <a:gd name="connsiteX0" fmla="*/ 0 w 353842"/>
                <a:gd name="connsiteY0" fmla="*/ 82786 h 413929"/>
                <a:gd name="connsiteX1" fmla="*/ 176921 w 353842"/>
                <a:gd name="connsiteY1" fmla="*/ 82786 h 413929"/>
                <a:gd name="connsiteX2" fmla="*/ 176921 w 353842"/>
                <a:gd name="connsiteY2" fmla="*/ 0 h 413929"/>
                <a:gd name="connsiteX3" fmla="*/ 353842 w 353842"/>
                <a:gd name="connsiteY3" fmla="*/ 206965 h 413929"/>
                <a:gd name="connsiteX4" fmla="*/ 176921 w 353842"/>
                <a:gd name="connsiteY4" fmla="*/ 413929 h 413929"/>
                <a:gd name="connsiteX5" fmla="*/ 176921 w 353842"/>
                <a:gd name="connsiteY5" fmla="*/ 331143 h 413929"/>
                <a:gd name="connsiteX6" fmla="*/ 0 w 353842"/>
                <a:gd name="connsiteY6" fmla="*/ 331143 h 413929"/>
                <a:gd name="connsiteX7" fmla="*/ 0 w 353842"/>
                <a:gd name="connsiteY7" fmla="*/ 82786 h 413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842" h="413929">
                  <a:moveTo>
                    <a:pt x="0" y="82786"/>
                  </a:moveTo>
                  <a:lnTo>
                    <a:pt x="176921" y="82786"/>
                  </a:lnTo>
                  <a:lnTo>
                    <a:pt x="176921" y="0"/>
                  </a:lnTo>
                  <a:lnTo>
                    <a:pt x="353842" y="206965"/>
                  </a:lnTo>
                  <a:lnTo>
                    <a:pt x="176921" y="413929"/>
                  </a:lnTo>
                  <a:lnTo>
                    <a:pt x="176921" y="331143"/>
                  </a:lnTo>
                  <a:lnTo>
                    <a:pt x="0" y="331143"/>
                  </a:lnTo>
                  <a:lnTo>
                    <a:pt x="0" y="82786"/>
                  </a:lnTo>
                  <a:close/>
                </a:path>
              </a:pathLst>
            </a:custGeom>
          </p:spPr>
          <p:style>
            <a:lnRef idx="0">
              <a:schemeClr val="accent2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0" tIns="82786" rIns="106153" bIns="82786" spcCol="1270" anchor="ctr"/>
            <a:lstStyle/>
            <a:p>
              <a:pPr algn="ctr" defTabSz="6223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1400"/>
            </a:p>
          </p:txBody>
        </p:sp>
        <p:pic>
          <p:nvPicPr>
            <p:cNvPr id="17422" name="Picture 23">
              <a:extLst>
                <a:ext uri="{FF2B5EF4-FFF2-40B4-BE49-F238E27FC236}">
                  <a16:creationId xmlns:a16="http://schemas.microsoft.com/office/drawing/2014/main" id="{26A7C66D-A4E5-EA43-8E0C-FF38897F3B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8934" y="4502409"/>
              <a:ext cx="1673706" cy="3957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423" name="Picture 24">
              <a:extLst>
                <a:ext uri="{FF2B5EF4-FFF2-40B4-BE49-F238E27FC236}">
                  <a16:creationId xmlns:a16="http://schemas.microsoft.com/office/drawing/2014/main" id="{4DCF8E91-71DB-7C49-A556-BFA5B45568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0138" y="3771262"/>
              <a:ext cx="1652502" cy="39752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7424" name="Picture 25">
              <a:extLst>
                <a:ext uri="{FF2B5EF4-FFF2-40B4-BE49-F238E27FC236}">
                  <a16:creationId xmlns:a16="http://schemas.microsoft.com/office/drawing/2014/main" id="{977B8114-4494-4147-B97C-91677AD664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07444" y="5100246"/>
              <a:ext cx="1654760" cy="622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2846941-B992-6548-92EB-8BD762AB33C0}"/>
                </a:ext>
              </a:extLst>
            </p:cNvPr>
            <p:cNvSpPr/>
            <p:nvPr/>
          </p:nvSpPr>
          <p:spPr>
            <a:xfrm>
              <a:off x="2546244" y="2328993"/>
              <a:ext cx="1668274" cy="1001636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7A06FAF0-50FB-0A40-ACB6-AA21D12607A0}"/>
                </a:ext>
              </a:extLst>
            </p:cNvPr>
            <p:cNvSpPr/>
            <p:nvPr/>
          </p:nvSpPr>
          <p:spPr>
            <a:xfrm>
              <a:off x="2546242" y="3771899"/>
              <a:ext cx="1668274" cy="1944240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dirty="0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34748360-C332-6842-A62F-FD91C23A7689}"/>
                </a:ext>
              </a:extLst>
            </p:cNvPr>
            <p:cNvSpPr/>
            <p:nvPr/>
          </p:nvSpPr>
          <p:spPr>
            <a:xfrm>
              <a:off x="4882779" y="2328992"/>
              <a:ext cx="1669861" cy="1001636"/>
            </a:xfrm>
            <a:custGeom>
              <a:avLst/>
              <a:gdLst>
                <a:gd name="connsiteX0" fmla="*/ 0 w 1669070"/>
                <a:gd name="connsiteY0" fmla="*/ 100144 h 1001442"/>
                <a:gd name="connsiteX1" fmla="*/ 100144 w 1669070"/>
                <a:gd name="connsiteY1" fmla="*/ 0 h 1001442"/>
                <a:gd name="connsiteX2" fmla="*/ 1568926 w 1669070"/>
                <a:gd name="connsiteY2" fmla="*/ 0 h 1001442"/>
                <a:gd name="connsiteX3" fmla="*/ 1669070 w 1669070"/>
                <a:gd name="connsiteY3" fmla="*/ 100144 h 1001442"/>
                <a:gd name="connsiteX4" fmla="*/ 1669070 w 1669070"/>
                <a:gd name="connsiteY4" fmla="*/ 901298 h 1001442"/>
                <a:gd name="connsiteX5" fmla="*/ 1568926 w 1669070"/>
                <a:gd name="connsiteY5" fmla="*/ 1001442 h 1001442"/>
                <a:gd name="connsiteX6" fmla="*/ 100144 w 1669070"/>
                <a:gd name="connsiteY6" fmla="*/ 1001442 h 1001442"/>
                <a:gd name="connsiteX7" fmla="*/ 0 w 1669070"/>
                <a:gd name="connsiteY7" fmla="*/ 901298 h 1001442"/>
                <a:gd name="connsiteX8" fmla="*/ 0 w 1669070"/>
                <a:gd name="connsiteY8" fmla="*/ 100144 h 100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9070" h="1001442">
                  <a:moveTo>
                    <a:pt x="0" y="100144"/>
                  </a:moveTo>
                  <a:cubicBezTo>
                    <a:pt x="0" y="44836"/>
                    <a:pt x="44836" y="0"/>
                    <a:pt x="100144" y="0"/>
                  </a:cubicBezTo>
                  <a:lnTo>
                    <a:pt x="1568926" y="0"/>
                  </a:lnTo>
                  <a:cubicBezTo>
                    <a:pt x="1624234" y="0"/>
                    <a:pt x="1669070" y="44836"/>
                    <a:pt x="1669070" y="100144"/>
                  </a:cubicBezTo>
                  <a:lnTo>
                    <a:pt x="1669070" y="901298"/>
                  </a:lnTo>
                  <a:cubicBezTo>
                    <a:pt x="1669070" y="956606"/>
                    <a:pt x="1624234" y="1001442"/>
                    <a:pt x="1568926" y="1001442"/>
                  </a:cubicBezTo>
                  <a:lnTo>
                    <a:pt x="100144" y="1001442"/>
                  </a:lnTo>
                  <a:cubicBezTo>
                    <a:pt x="44836" y="1001442"/>
                    <a:pt x="0" y="956606"/>
                    <a:pt x="0" y="901298"/>
                  </a:cubicBezTo>
                  <a:lnTo>
                    <a:pt x="0" y="100144"/>
                  </a:lnTo>
                  <a:close/>
                </a:path>
              </a:pathLst>
            </a:cu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97911" tIns="97911" rIns="97911" bIns="97911" spcCol="1270" anchor="ctr"/>
            <a:lstStyle/>
            <a:p>
              <a:pPr algn="ctr" defTabSz="8001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dirty="0"/>
                <a:t>Model Construction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D69B75B2-2653-DE4E-B179-5CF22A1A9CA2}"/>
              </a:ext>
            </a:extLst>
          </p:cNvPr>
          <p:cNvGrpSpPr>
            <a:grpSpLocks/>
          </p:cNvGrpSpPr>
          <p:nvPr/>
        </p:nvGrpSpPr>
        <p:grpSpPr bwMode="auto">
          <a:xfrm>
            <a:off x="4879305" y="2328862"/>
            <a:ext cx="4009108" cy="3393702"/>
            <a:chOff x="4879305" y="2328862"/>
            <a:chExt cx="4009108" cy="3393702"/>
          </a:xfrm>
        </p:grpSpPr>
        <p:pic>
          <p:nvPicPr>
            <p:cNvPr id="17415" name="Picture 26">
              <a:extLst>
                <a:ext uri="{FF2B5EF4-FFF2-40B4-BE49-F238E27FC236}">
                  <a16:creationId xmlns:a16="http://schemas.microsoft.com/office/drawing/2014/main" id="{0E2D02AC-33D4-824E-B86E-B0F02E7E60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59723" y="3761022"/>
              <a:ext cx="1439871" cy="3969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2B28BBB8-B380-2948-8630-71EFF939B7D1}"/>
                </a:ext>
              </a:extLst>
            </p:cNvPr>
            <p:cNvSpPr/>
            <p:nvPr/>
          </p:nvSpPr>
          <p:spPr bwMode="auto">
            <a:xfrm>
              <a:off x="6718300" y="2622550"/>
              <a:ext cx="354013" cy="414338"/>
            </a:xfrm>
            <a:custGeom>
              <a:avLst/>
              <a:gdLst>
                <a:gd name="connsiteX0" fmla="*/ 0 w 353842"/>
                <a:gd name="connsiteY0" fmla="*/ 82786 h 413929"/>
                <a:gd name="connsiteX1" fmla="*/ 176921 w 353842"/>
                <a:gd name="connsiteY1" fmla="*/ 82786 h 413929"/>
                <a:gd name="connsiteX2" fmla="*/ 176921 w 353842"/>
                <a:gd name="connsiteY2" fmla="*/ 0 h 413929"/>
                <a:gd name="connsiteX3" fmla="*/ 353842 w 353842"/>
                <a:gd name="connsiteY3" fmla="*/ 206965 h 413929"/>
                <a:gd name="connsiteX4" fmla="*/ 176921 w 353842"/>
                <a:gd name="connsiteY4" fmla="*/ 413929 h 413929"/>
                <a:gd name="connsiteX5" fmla="*/ 176921 w 353842"/>
                <a:gd name="connsiteY5" fmla="*/ 331143 h 413929"/>
                <a:gd name="connsiteX6" fmla="*/ 0 w 353842"/>
                <a:gd name="connsiteY6" fmla="*/ 331143 h 413929"/>
                <a:gd name="connsiteX7" fmla="*/ 0 w 353842"/>
                <a:gd name="connsiteY7" fmla="*/ 82786 h 413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3842" h="413929">
                  <a:moveTo>
                    <a:pt x="0" y="82786"/>
                  </a:moveTo>
                  <a:lnTo>
                    <a:pt x="176921" y="82786"/>
                  </a:lnTo>
                  <a:lnTo>
                    <a:pt x="176921" y="0"/>
                  </a:lnTo>
                  <a:lnTo>
                    <a:pt x="353842" y="206965"/>
                  </a:lnTo>
                  <a:lnTo>
                    <a:pt x="176921" y="413929"/>
                  </a:lnTo>
                  <a:lnTo>
                    <a:pt x="176921" y="331143"/>
                  </a:lnTo>
                  <a:lnTo>
                    <a:pt x="0" y="331143"/>
                  </a:lnTo>
                  <a:lnTo>
                    <a:pt x="0" y="82786"/>
                  </a:lnTo>
                  <a:close/>
                </a:path>
              </a:pathLst>
            </a:custGeom>
          </p:spPr>
          <p:style>
            <a:lnRef idx="0">
              <a:schemeClr val="accent2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tint val="60000"/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0" tIns="82786" rIns="106153" bIns="82786" spcCol="1270" anchor="ctr"/>
            <a:lstStyle/>
            <a:p>
              <a:pPr algn="ctr" defTabSz="6223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endParaRPr lang="en-US" sz="140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CD02EC07-C5FE-A54C-998E-973CD4A00E56}"/>
                </a:ext>
              </a:extLst>
            </p:cNvPr>
            <p:cNvSpPr/>
            <p:nvPr/>
          </p:nvSpPr>
          <p:spPr bwMode="auto">
            <a:xfrm>
              <a:off x="7219950" y="2328863"/>
              <a:ext cx="1668463" cy="1001712"/>
            </a:xfrm>
            <a:custGeom>
              <a:avLst/>
              <a:gdLst>
                <a:gd name="connsiteX0" fmla="*/ 0 w 1669070"/>
                <a:gd name="connsiteY0" fmla="*/ 100144 h 1001442"/>
                <a:gd name="connsiteX1" fmla="*/ 100144 w 1669070"/>
                <a:gd name="connsiteY1" fmla="*/ 0 h 1001442"/>
                <a:gd name="connsiteX2" fmla="*/ 1568926 w 1669070"/>
                <a:gd name="connsiteY2" fmla="*/ 0 h 1001442"/>
                <a:gd name="connsiteX3" fmla="*/ 1669070 w 1669070"/>
                <a:gd name="connsiteY3" fmla="*/ 100144 h 1001442"/>
                <a:gd name="connsiteX4" fmla="*/ 1669070 w 1669070"/>
                <a:gd name="connsiteY4" fmla="*/ 901298 h 1001442"/>
                <a:gd name="connsiteX5" fmla="*/ 1568926 w 1669070"/>
                <a:gd name="connsiteY5" fmla="*/ 1001442 h 1001442"/>
                <a:gd name="connsiteX6" fmla="*/ 100144 w 1669070"/>
                <a:gd name="connsiteY6" fmla="*/ 1001442 h 1001442"/>
                <a:gd name="connsiteX7" fmla="*/ 0 w 1669070"/>
                <a:gd name="connsiteY7" fmla="*/ 901298 h 1001442"/>
                <a:gd name="connsiteX8" fmla="*/ 0 w 1669070"/>
                <a:gd name="connsiteY8" fmla="*/ 100144 h 1001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9070" h="1001442">
                  <a:moveTo>
                    <a:pt x="0" y="100144"/>
                  </a:moveTo>
                  <a:cubicBezTo>
                    <a:pt x="0" y="44836"/>
                    <a:pt x="44836" y="0"/>
                    <a:pt x="100144" y="0"/>
                  </a:cubicBezTo>
                  <a:lnTo>
                    <a:pt x="1568926" y="0"/>
                  </a:lnTo>
                  <a:cubicBezTo>
                    <a:pt x="1624234" y="0"/>
                    <a:pt x="1669070" y="44836"/>
                    <a:pt x="1669070" y="100144"/>
                  </a:cubicBezTo>
                  <a:lnTo>
                    <a:pt x="1669070" y="901298"/>
                  </a:lnTo>
                  <a:cubicBezTo>
                    <a:pt x="1669070" y="956606"/>
                    <a:pt x="1624234" y="1001442"/>
                    <a:pt x="1568926" y="1001442"/>
                  </a:cubicBezTo>
                  <a:lnTo>
                    <a:pt x="100144" y="1001442"/>
                  </a:lnTo>
                  <a:cubicBezTo>
                    <a:pt x="44836" y="1001442"/>
                    <a:pt x="0" y="956606"/>
                    <a:pt x="0" y="901298"/>
                  </a:cubicBezTo>
                  <a:lnTo>
                    <a:pt x="0" y="100144"/>
                  </a:lnTo>
                  <a:close/>
                </a:path>
              </a:pathLst>
            </a:custGeom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1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lIns="97911" tIns="97911" rIns="97911" bIns="97911" spcCol="1270" anchor="ctr"/>
            <a:lstStyle/>
            <a:p>
              <a:pPr algn="ctr" defTabSz="800100" eaLnBrk="1" hangingPunct="1">
                <a:lnSpc>
                  <a:spcPct val="90000"/>
                </a:lnSpc>
                <a:spcAft>
                  <a:spcPct val="35000"/>
                </a:spcAft>
                <a:defRPr/>
              </a:pPr>
              <a:r>
                <a:rPr lang="en-US" dirty="0"/>
                <a:t>Real World Application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71C3741D-BC8E-A846-8688-26111EF2DEB2}"/>
                </a:ext>
              </a:extLst>
            </p:cNvPr>
            <p:cNvSpPr/>
            <p:nvPr/>
          </p:nvSpPr>
          <p:spPr bwMode="auto">
            <a:xfrm>
              <a:off x="4881563" y="2328862"/>
              <a:ext cx="1689100" cy="1001713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C40845CE-D7A5-054F-8DA5-43FB2B76B213}"/>
                </a:ext>
              </a:extLst>
            </p:cNvPr>
            <p:cNvSpPr/>
            <p:nvPr/>
          </p:nvSpPr>
          <p:spPr bwMode="auto">
            <a:xfrm>
              <a:off x="4879305" y="3771242"/>
              <a:ext cx="1715926" cy="1951322"/>
            </a:xfrm>
            <a:prstGeom prst="rect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/>
            </a:p>
          </p:txBody>
        </p:sp>
        <p:pic>
          <p:nvPicPr>
            <p:cNvPr id="17420" name="Picture 2">
              <a:extLst>
                <a:ext uri="{FF2B5EF4-FFF2-40B4-BE49-F238E27FC236}">
                  <a16:creationId xmlns:a16="http://schemas.microsoft.com/office/drawing/2014/main" id="{1FE41E16-A1B5-BC4B-98D7-32F938C85C2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258477" y="4340389"/>
              <a:ext cx="1439871" cy="7199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7413" name="Rectangle 2">
            <a:extLst>
              <a:ext uri="{FF2B5EF4-FFF2-40B4-BE49-F238E27FC236}">
                <a16:creationId xmlns:a16="http://schemas.microsoft.com/office/drawing/2014/main" id="{6743BEF7-B122-1743-B7E3-2A43B9A1232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52438" y="290513"/>
            <a:ext cx="8229600" cy="1143000"/>
          </a:xfrm>
        </p:spPr>
        <p:txBody>
          <a:bodyPr/>
          <a:lstStyle/>
          <a:p>
            <a:pPr algn="l" eaLnBrk="1" hangingPunct="1"/>
            <a:r>
              <a:rPr lang="en-US" altLang="en-US" b="1">
                <a:solidFill>
                  <a:schemeClr val="bg1"/>
                </a:solidFill>
              </a:rPr>
              <a:t>Workflow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>
            <a:extLst>
              <a:ext uri="{FF2B5EF4-FFF2-40B4-BE49-F238E27FC236}">
                <a16:creationId xmlns:a16="http://schemas.microsoft.com/office/drawing/2014/main" id="{E5485EAF-4FA7-B847-89A0-63CAA7951D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>
                <a:solidFill>
                  <a:schemeClr val="bg1"/>
                </a:solidFill>
              </a:rPr>
              <a:t>Workflow</a:t>
            </a:r>
          </a:p>
        </p:txBody>
      </p:sp>
      <p:pic>
        <p:nvPicPr>
          <p:cNvPr id="19458" name="Picture 26">
            <a:extLst>
              <a:ext uri="{FF2B5EF4-FFF2-40B4-BE49-F238E27FC236}">
                <a16:creationId xmlns:a16="http://schemas.microsoft.com/office/drawing/2014/main" id="{6911825B-82EF-A641-991B-E861BD2F23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75" y="3946525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9" name="Rectangle 3">
            <a:extLst>
              <a:ext uri="{FF2B5EF4-FFF2-40B4-BE49-F238E27FC236}">
                <a16:creationId xmlns:a16="http://schemas.microsoft.com/office/drawing/2014/main" id="{D7062CE3-6395-6B40-A07A-81F526F5654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0" indent="0" eaLnBrk="1" hangingPunct="1">
              <a:buFontTx/>
              <a:buNone/>
            </a:pPr>
            <a:endParaRPr lang="en-US" altLang="en-US"/>
          </a:p>
          <a:p>
            <a:pPr marL="0" indent="0" eaLnBrk="1" hangingPunct="1">
              <a:buFontTx/>
              <a:buNone/>
            </a:pPr>
            <a:endParaRPr lang="en-US" altLang="en-US"/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FF0FAB5C-C182-1944-B49F-41EB502ED9DC}"/>
              </a:ext>
            </a:extLst>
          </p:cNvPr>
          <p:cNvGraphicFramePr/>
          <p:nvPr/>
        </p:nvGraphicFramePr>
        <p:xfrm>
          <a:off x="212693" y="-99392"/>
          <a:ext cx="8686801" cy="58575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9461" name="Picture 4">
            <a:extLst>
              <a:ext uri="{FF2B5EF4-FFF2-40B4-BE49-F238E27FC236}">
                <a16:creationId xmlns:a16="http://schemas.microsoft.com/office/drawing/2014/main" id="{0D11CC0A-DD30-424F-80B2-742C08A0F0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022" y="3630340"/>
            <a:ext cx="1635373" cy="396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2" name="Picture 7">
            <a:extLst>
              <a:ext uri="{FF2B5EF4-FFF2-40B4-BE49-F238E27FC236}">
                <a16:creationId xmlns:a16="http://schemas.microsoft.com/office/drawing/2014/main" id="{EC5C8CA9-BF6E-C246-93E7-6B3BAAC6E9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782" y="3630340"/>
            <a:ext cx="1635373" cy="402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3" name="Picture 9">
            <a:extLst>
              <a:ext uri="{FF2B5EF4-FFF2-40B4-BE49-F238E27FC236}">
                <a16:creationId xmlns:a16="http://schemas.microsoft.com/office/drawing/2014/main" id="{07EC522A-145B-5843-8DEA-8264F60A7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0560" y="4884523"/>
            <a:ext cx="1635373" cy="647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4" name="Picture 11">
            <a:extLst>
              <a:ext uri="{FF2B5EF4-FFF2-40B4-BE49-F238E27FC236}">
                <a16:creationId xmlns:a16="http://schemas.microsoft.com/office/drawing/2014/main" id="{2E4F4B71-819D-AA4E-9D3C-9E4DCF6C0F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2824" y="4293472"/>
            <a:ext cx="1539162" cy="4066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5" name="Picture 13">
            <a:extLst>
              <a:ext uri="{FF2B5EF4-FFF2-40B4-BE49-F238E27FC236}">
                <a16:creationId xmlns:a16="http://schemas.microsoft.com/office/drawing/2014/main" id="{09EDBBB4-D62B-C640-8D19-EED0D4637F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5373" y="3630340"/>
            <a:ext cx="1539163" cy="396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6" name="Picture 15">
            <a:extLst>
              <a:ext uri="{FF2B5EF4-FFF2-40B4-BE49-F238E27FC236}">
                <a16:creationId xmlns:a16="http://schemas.microsoft.com/office/drawing/2014/main" id="{F9437FE1-FFFF-0741-A71F-371692DF99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7868" y="4955458"/>
            <a:ext cx="1534118" cy="5769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7" name="Picture 17">
            <a:extLst>
              <a:ext uri="{FF2B5EF4-FFF2-40B4-BE49-F238E27FC236}">
                <a16:creationId xmlns:a16="http://schemas.microsoft.com/office/drawing/2014/main" id="{0DA90B95-27AA-014A-8D64-02D979B9B1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754" y="3627081"/>
            <a:ext cx="1625224" cy="4485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8" name="Picture 21">
            <a:extLst>
              <a:ext uri="{FF2B5EF4-FFF2-40B4-BE49-F238E27FC236}">
                <a16:creationId xmlns:a16="http://schemas.microsoft.com/office/drawing/2014/main" id="{F3810E86-A4C1-A446-A9F1-5CEC2CD473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944" y="4367257"/>
            <a:ext cx="1635374" cy="424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69" name="Graphic 23">
            <a:extLst>
              <a:ext uri="{FF2B5EF4-FFF2-40B4-BE49-F238E27FC236}">
                <a16:creationId xmlns:a16="http://schemas.microsoft.com/office/drawing/2014/main" id="{9A2F1189-355F-9341-9370-5B2B391BEA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5782" y="4296751"/>
            <a:ext cx="1679811" cy="402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9470" name="Picture 14">
            <a:extLst>
              <a:ext uri="{FF2B5EF4-FFF2-40B4-BE49-F238E27FC236}">
                <a16:creationId xmlns:a16="http://schemas.microsoft.com/office/drawing/2014/main" id="{16E41990-32E9-2A40-992A-096CF36B91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754" y="4103457"/>
            <a:ext cx="1560830" cy="7810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>
            <a:extLst>
              <a:ext uri="{FF2B5EF4-FFF2-40B4-BE49-F238E27FC236}">
                <a16:creationId xmlns:a16="http://schemas.microsoft.com/office/drawing/2014/main" id="{5B555F72-D82D-6A49-A111-6E11512BE15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42913" y="365125"/>
            <a:ext cx="8229600" cy="1143000"/>
          </a:xfrm>
        </p:spPr>
        <p:txBody>
          <a:bodyPr/>
          <a:lstStyle/>
          <a:p>
            <a:pPr algn="l" eaLnBrk="1" hangingPunct="1"/>
            <a:r>
              <a:rPr lang="en-US" altLang="en-US" b="1">
                <a:solidFill>
                  <a:schemeClr val="bg1"/>
                </a:solidFill>
              </a:rPr>
              <a:t>Model Architecture</a:t>
            </a:r>
          </a:p>
        </p:txBody>
      </p:sp>
      <p:pic>
        <p:nvPicPr>
          <p:cNvPr id="21506" name="Picture 7">
            <a:extLst>
              <a:ext uri="{FF2B5EF4-FFF2-40B4-BE49-F238E27FC236}">
                <a16:creationId xmlns:a16="http://schemas.microsoft.com/office/drawing/2014/main" id="{33228CEC-BC8E-674B-A1C3-518096D633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75" y="3946525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7" name="Picture 3">
            <a:extLst>
              <a:ext uri="{FF2B5EF4-FFF2-40B4-BE49-F238E27FC236}">
                <a16:creationId xmlns:a16="http://schemas.microsoft.com/office/drawing/2014/main" id="{7D0F47C1-0DAD-E943-B713-8B04EC6C6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225" y="1700213"/>
            <a:ext cx="7331075" cy="488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7" name="Rectangle 3">
            <a:extLst>
              <a:ext uri="{FF2B5EF4-FFF2-40B4-BE49-F238E27FC236}">
                <a16:creationId xmlns:a16="http://schemas.microsoft.com/office/drawing/2014/main" id="{A53147DB-1456-F142-AF74-6D39DF9ED3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 dirty="0"/>
          </a:p>
          <a:p>
            <a:pPr eaLnBrk="1" hangingPunct="1">
              <a:defRPr/>
            </a:pPr>
            <a:endParaRPr lang="en-US" altLang="en-US" dirty="0"/>
          </a:p>
          <a:p>
            <a:pPr marL="0" indent="0" eaLnBrk="1" hangingPunct="1">
              <a:buFontTx/>
              <a:buNone/>
              <a:defRPr/>
            </a:pPr>
            <a:endParaRPr lang="en-US" altLang="en-US" dirty="0"/>
          </a:p>
        </p:txBody>
      </p:sp>
      <p:pic>
        <p:nvPicPr>
          <p:cNvPr id="23554" name="Picture 7">
            <a:extLst>
              <a:ext uri="{FF2B5EF4-FFF2-40B4-BE49-F238E27FC236}">
                <a16:creationId xmlns:a16="http://schemas.microsoft.com/office/drawing/2014/main" id="{1F0FCE8A-61C4-184C-A9AD-591C06255B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75" y="3946525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FD7C9D02-01C9-F24A-86B6-198126C66FA0}"/>
              </a:ext>
            </a:extLst>
          </p:cNvPr>
          <p:cNvGrpSpPr/>
          <p:nvPr/>
        </p:nvGrpSpPr>
        <p:grpSpPr>
          <a:xfrm>
            <a:off x="457200" y="1828487"/>
            <a:ext cx="6477011" cy="4754875"/>
            <a:chOff x="457200" y="1806677"/>
            <a:chExt cx="6477011" cy="4754875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28AB20B-F1D6-4441-A5BB-DD60F895938D}"/>
                </a:ext>
              </a:extLst>
            </p:cNvPr>
            <p:cNvGrpSpPr/>
            <p:nvPr/>
          </p:nvGrpSpPr>
          <p:grpSpPr>
            <a:xfrm>
              <a:off x="457200" y="1806677"/>
              <a:ext cx="6477011" cy="4548086"/>
              <a:chOff x="1960357" y="2068089"/>
              <a:chExt cx="6477011" cy="4548086"/>
            </a:xfrm>
          </p:grpSpPr>
          <p:pic>
            <p:nvPicPr>
              <p:cNvPr id="23556" name="Picture 3">
                <a:extLst>
                  <a:ext uri="{FF2B5EF4-FFF2-40B4-BE49-F238E27FC236}">
                    <a16:creationId xmlns:a16="http://schemas.microsoft.com/office/drawing/2014/main" id="{B411A9A6-FCDF-6647-A496-367928600D3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972534" y="2090212"/>
                <a:ext cx="6464834" cy="452596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16A1806-399E-3947-B412-6C71507684EF}"/>
                  </a:ext>
                </a:extLst>
              </p:cNvPr>
              <p:cNvSpPr txBox="1"/>
              <p:nvPr/>
            </p:nvSpPr>
            <p:spPr>
              <a:xfrm>
                <a:off x="1960357" y="2068089"/>
                <a:ext cx="219671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Number of Images</a:t>
                </a:r>
              </a:p>
            </p:txBody>
          </p:sp>
        </p:grp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20D397AC-98A7-3740-98F1-FBE895FFDC5F}"/>
                </a:ext>
              </a:extLst>
            </p:cNvPr>
            <p:cNvSpPr txBox="1"/>
            <p:nvPr/>
          </p:nvSpPr>
          <p:spPr>
            <a:xfrm>
              <a:off x="2447370" y="6192220"/>
              <a:ext cx="25088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IOU Score of Images</a:t>
              </a:r>
            </a:p>
          </p:txBody>
        </p:sp>
      </p:grpSp>
      <p:sp>
        <p:nvSpPr>
          <p:cNvPr id="23555" name="Rectangle 2">
            <a:extLst>
              <a:ext uri="{FF2B5EF4-FFF2-40B4-BE49-F238E27FC236}">
                <a16:creationId xmlns:a16="http://schemas.microsoft.com/office/drawing/2014/main" id="{BFBF84DE-3EC9-954A-BC23-852EA80005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>
                <a:solidFill>
                  <a:schemeClr val="bg1"/>
                </a:solidFill>
              </a:rPr>
              <a:t>Result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A561E6-ECA6-4949-A995-DC90258FB074}"/>
              </a:ext>
            </a:extLst>
          </p:cNvPr>
          <p:cNvSpPr txBox="1"/>
          <p:nvPr/>
        </p:nvSpPr>
        <p:spPr>
          <a:xfrm>
            <a:off x="6848870" y="3513553"/>
            <a:ext cx="230943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Average IOU</a:t>
            </a:r>
          </a:p>
          <a:p>
            <a:pPr algn="ctr"/>
            <a:r>
              <a:rPr lang="en-US" sz="2800" dirty="0"/>
              <a:t>= 0.83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7" name="Rectangle 3">
            <a:extLst>
              <a:ext uri="{FF2B5EF4-FFF2-40B4-BE49-F238E27FC236}">
                <a16:creationId xmlns:a16="http://schemas.microsoft.com/office/drawing/2014/main" id="{A53147DB-1456-F142-AF74-6D39DF9ED3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 dirty="0"/>
          </a:p>
          <a:p>
            <a:pPr eaLnBrk="1" hangingPunct="1">
              <a:defRPr/>
            </a:pPr>
            <a:endParaRPr lang="en-US" altLang="en-US" dirty="0"/>
          </a:p>
          <a:p>
            <a:pPr marL="0" indent="0" eaLnBrk="1" hangingPunct="1">
              <a:buFontTx/>
              <a:buNone/>
              <a:defRPr/>
            </a:pPr>
            <a:endParaRPr lang="en-US" altLang="en-US" dirty="0"/>
          </a:p>
        </p:txBody>
      </p:sp>
      <p:pic>
        <p:nvPicPr>
          <p:cNvPr id="25602" name="Picture 7">
            <a:extLst>
              <a:ext uri="{FF2B5EF4-FFF2-40B4-BE49-F238E27FC236}">
                <a16:creationId xmlns:a16="http://schemas.microsoft.com/office/drawing/2014/main" id="{22E895F0-3676-3D4C-BDA7-CBE71E98B2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75" y="3946525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3" name="Picture 3">
            <a:extLst>
              <a:ext uri="{FF2B5EF4-FFF2-40B4-BE49-F238E27FC236}">
                <a16:creationId xmlns:a16="http://schemas.microsoft.com/office/drawing/2014/main" id="{9A786902-6612-CC45-AE67-1589D1839C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89138"/>
            <a:ext cx="9144000" cy="2401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Rectangle 2">
            <a:extLst>
              <a:ext uri="{FF2B5EF4-FFF2-40B4-BE49-F238E27FC236}">
                <a16:creationId xmlns:a16="http://schemas.microsoft.com/office/drawing/2014/main" id="{F7FB1D89-1E17-6A48-8013-0209D6C4B4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>
                <a:solidFill>
                  <a:schemeClr val="bg1"/>
                </a:solidFill>
              </a:rPr>
              <a:t>Result</a:t>
            </a:r>
          </a:p>
        </p:txBody>
      </p:sp>
      <p:pic>
        <p:nvPicPr>
          <p:cNvPr id="25605" name="Picture 2">
            <a:extLst>
              <a:ext uri="{FF2B5EF4-FFF2-40B4-BE49-F238E27FC236}">
                <a16:creationId xmlns:a16="http://schemas.microsoft.com/office/drawing/2014/main" id="{C6DCB43E-8F22-B048-AF4D-157F157C4D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219575"/>
            <a:ext cx="9144000" cy="2411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">
            <a:extLst>
              <a:ext uri="{FF2B5EF4-FFF2-40B4-BE49-F238E27FC236}">
                <a16:creationId xmlns:a16="http://schemas.microsoft.com/office/drawing/2014/main" id="{C3C7AED1-EACC-BC4B-975B-7B0C8A77889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>
                <a:solidFill>
                  <a:schemeClr val="bg1"/>
                </a:solidFill>
              </a:rPr>
              <a:t>Real-World Application</a:t>
            </a:r>
          </a:p>
        </p:txBody>
      </p:sp>
      <p:sp>
        <p:nvSpPr>
          <p:cNvPr id="144387" name="Rectangle 3">
            <a:extLst>
              <a:ext uri="{FF2B5EF4-FFF2-40B4-BE49-F238E27FC236}">
                <a16:creationId xmlns:a16="http://schemas.microsoft.com/office/drawing/2014/main" id="{A53147DB-1456-F142-AF74-6D39DF9ED38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defRPr/>
            </a:pPr>
            <a:endParaRPr lang="en-US" altLang="en-US" dirty="0"/>
          </a:p>
          <a:p>
            <a:pPr eaLnBrk="1" hangingPunct="1">
              <a:defRPr/>
            </a:pPr>
            <a:endParaRPr lang="en-US" altLang="en-US" dirty="0"/>
          </a:p>
          <a:p>
            <a:pPr marL="0" indent="0" eaLnBrk="1" hangingPunct="1">
              <a:buFontTx/>
              <a:buNone/>
              <a:defRPr/>
            </a:pPr>
            <a:endParaRPr lang="en-US" altLang="en-US" dirty="0"/>
          </a:p>
        </p:txBody>
      </p:sp>
      <p:pic>
        <p:nvPicPr>
          <p:cNvPr id="27651" name="Picture 5">
            <a:extLst>
              <a:ext uri="{FF2B5EF4-FFF2-40B4-BE49-F238E27FC236}">
                <a16:creationId xmlns:a16="http://schemas.microsoft.com/office/drawing/2014/main" id="{30B3851B-9A95-4A41-834F-13C24D0A65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75" y="3946525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eva_demo.mp4">
            <a:hlinkClick r:id="" action="ppaction://media"/>
            <a:extLst>
              <a:ext uri="{FF2B5EF4-FFF2-40B4-BE49-F238E27FC236}">
                <a16:creationId xmlns:a16="http://schemas.microsoft.com/office/drawing/2014/main" id="{D4D67D59-E962-FF4F-AC4B-1CCDBDD64B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57200" y="1823076"/>
            <a:ext cx="6347048" cy="47602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0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>
            <a:extLst>
              <a:ext uri="{FF2B5EF4-FFF2-40B4-BE49-F238E27FC236}">
                <a16:creationId xmlns:a16="http://schemas.microsoft.com/office/drawing/2014/main" id="{5B3DE4A8-A946-7845-BBDA-BD5361B83D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l" eaLnBrk="1" hangingPunct="1"/>
            <a:r>
              <a:rPr lang="en-US" altLang="en-US" b="1">
                <a:solidFill>
                  <a:schemeClr val="bg1"/>
                </a:solidFill>
              </a:rPr>
              <a:t>Future Work</a:t>
            </a:r>
          </a:p>
        </p:txBody>
      </p:sp>
      <p:pic>
        <p:nvPicPr>
          <p:cNvPr id="29698" name="Picture 3">
            <a:extLst>
              <a:ext uri="{FF2B5EF4-FFF2-40B4-BE49-F238E27FC236}">
                <a16:creationId xmlns:a16="http://schemas.microsoft.com/office/drawing/2014/main" id="{D06D697F-8E13-0D48-B54A-E23F62BD7E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875" y="3946525"/>
            <a:ext cx="6080125" cy="263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699" name="Rectangle 3">
            <a:extLst>
              <a:ext uri="{FF2B5EF4-FFF2-40B4-BE49-F238E27FC236}">
                <a16:creationId xmlns:a16="http://schemas.microsoft.com/office/drawing/2014/main" id="{E1454DD3-120C-A648-9982-B3E9E6B9E97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8788" y="2133600"/>
            <a:ext cx="8002587" cy="3311525"/>
          </a:xfrm>
        </p:spPr>
        <p:txBody>
          <a:bodyPr/>
          <a:lstStyle/>
          <a:p>
            <a:pPr eaLnBrk="1" hangingPunct="1"/>
            <a:endParaRPr lang="en-US" altLang="en-US" dirty="0"/>
          </a:p>
          <a:p>
            <a:pPr eaLnBrk="1" hangingPunct="1"/>
            <a:r>
              <a:rPr lang="en-US" altLang="en-US" sz="3600" dirty="0"/>
              <a:t>Test in real-time </a:t>
            </a:r>
          </a:p>
          <a:p>
            <a:pPr eaLnBrk="1" hangingPunct="1"/>
            <a:r>
              <a:rPr lang="en-US" altLang="en-US" sz="3600" dirty="0"/>
              <a:t>Train on more relevant data</a:t>
            </a:r>
          </a:p>
          <a:p>
            <a:pPr eaLnBrk="1" hangingPunct="1"/>
            <a:r>
              <a:rPr lang="en-US" altLang="en-US" sz="3600" dirty="0"/>
              <a:t>Augment some challenging images </a:t>
            </a:r>
          </a:p>
          <a:p>
            <a:pPr eaLnBrk="1" hangingPunct="1"/>
            <a:r>
              <a:rPr lang="en-US" altLang="en-US" sz="3600" dirty="0"/>
              <a:t>Transfer learning on other objects </a:t>
            </a:r>
          </a:p>
          <a:p>
            <a:pPr eaLnBrk="1" hangingPunct="1"/>
            <a:endParaRPr lang="en-US" alt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11031</TotalTime>
  <Words>540</Words>
  <Application>Microsoft Macintosh PowerPoint</Application>
  <PresentationFormat>On-screen Show (4:3)</PresentationFormat>
  <Paragraphs>69</Paragraphs>
  <Slides>14</Slides>
  <Notes>14</Notes>
  <HiddenSlides>1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Diseño predeterminado</vt:lpstr>
      <vt:lpstr>Can you detect my aircraft?</vt:lpstr>
      <vt:lpstr>Motivation</vt:lpstr>
      <vt:lpstr>Workflow</vt:lpstr>
      <vt:lpstr>Workflow</vt:lpstr>
      <vt:lpstr>Model Architecture</vt:lpstr>
      <vt:lpstr>Result</vt:lpstr>
      <vt:lpstr>Result</vt:lpstr>
      <vt:lpstr>Real-World Application</vt:lpstr>
      <vt:lpstr>Future Work</vt:lpstr>
      <vt:lpstr>Thank you!</vt:lpstr>
      <vt:lpstr>Appendix – IOU </vt:lpstr>
      <vt:lpstr>Appendix - Perfect Match</vt:lpstr>
      <vt:lpstr>Appendix – False Positive </vt:lpstr>
      <vt:lpstr>Appendix – Bounding Boxes</vt:lpstr>
    </vt:vector>
  </TitlesOfParts>
  <Manager/>
  <Company>Toshiba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subject/>
  <dc:creator>Mariajose</dc:creator>
  <cp:keywords/>
  <dc:description/>
  <cp:lastModifiedBy>刘日光 leo</cp:lastModifiedBy>
  <cp:revision>928</cp:revision>
  <dcterms:created xsi:type="dcterms:W3CDTF">2010-05-23T14:28:12Z</dcterms:created>
  <dcterms:modified xsi:type="dcterms:W3CDTF">2018-12-11T22:59:54Z</dcterms:modified>
  <cp:category/>
</cp:coreProperties>
</file>